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84" r:id="rId3"/>
    <p:sldId id="287" r:id="rId4"/>
    <p:sldId id="289" r:id="rId5"/>
    <p:sldId id="288" r:id="rId6"/>
    <p:sldId id="291" r:id="rId7"/>
    <p:sldId id="290" r:id="rId8"/>
    <p:sldId id="292" r:id="rId9"/>
    <p:sldId id="293" r:id="rId10"/>
    <p:sldId id="294" r:id="rId11"/>
    <p:sldId id="295" r:id="rId12"/>
    <p:sldId id="296" r:id="rId13"/>
    <p:sldId id="259" r:id="rId14"/>
    <p:sldId id="278" r:id="rId15"/>
  </p:sldIdLst>
  <p:sldSz cx="9144000" cy="6858000" type="screen4x3"/>
  <p:notesSz cx="6669088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2AD57A-0B53-4BD5-BDAF-6BC0806D9CED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5C5C0722-A760-455C-98A3-F48EAD483918}">
      <dgm:prSet phldrT="[Texto]" custT="1"/>
      <dgm:spPr/>
      <dgm:t>
        <a:bodyPr/>
        <a:lstStyle/>
        <a:p>
          <a:r>
            <a:rPr lang="pt-BR" sz="1400" b="1" dirty="0"/>
            <a:t>Cenário encontrado: Fluxo de atendimento descontinuado </a:t>
          </a:r>
        </a:p>
      </dgm:t>
    </dgm:pt>
    <dgm:pt modelId="{19741898-264E-4339-9295-F27595BCAD83}" type="parTrans" cxnId="{50BEB938-9FFD-4D26-B0B3-013A2C81E64A}">
      <dgm:prSet/>
      <dgm:spPr/>
      <dgm:t>
        <a:bodyPr/>
        <a:lstStyle/>
        <a:p>
          <a:endParaRPr lang="pt-BR"/>
        </a:p>
      </dgm:t>
    </dgm:pt>
    <dgm:pt modelId="{F6029B6C-749E-4640-A574-DF4EFDFBDB00}" type="sibTrans" cxnId="{50BEB938-9FFD-4D26-B0B3-013A2C81E64A}">
      <dgm:prSet/>
      <dgm:spPr/>
      <dgm:t>
        <a:bodyPr/>
        <a:lstStyle/>
        <a:p>
          <a:endParaRPr lang="pt-BR"/>
        </a:p>
      </dgm:t>
    </dgm:pt>
    <dgm:pt modelId="{F8E9C7B3-0DD3-4D1D-986B-AEC959BF1B8C}">
      <dgm:prSet phldrT="[Texto]" custT="1"/>
      <dgm:spPr/>
      <dgm:t>
        <a:bodyPr/>
        <a:lstStyle/>
        <a:p>
          <a:r>
            <a:rPr lang="pt-BR" sz="1400" dirty="0"/>
            <a:t>A mesma denúncia de violação de Direitos Humanos muitas vezes é apresentada em mais de 20 órgãos da Administração Direta, Indireta e da Sociedade Civil.</a:t>
          </a:r>
        </a:p>
      </dgm:t>
    </dgm:pt>
    <dgm:pt modelId="{A136AA7E-29F3-4951-BE3B-F7D3E94C372C}" type="parTrans" cxnId="{A063BEF6-7E95-490B-8811-F0453E2DC14E}">
      <dgm:prSet/>
      <dgm:spPr/>
      <dgm:t>
        <a:bodyPr/>
        <a:lstStyle/>
        <a:p>
          <a:endParaRPr lang="pt-BR"/>
        </a:p>
      </dgm:t>
    </dgm:pt>
    <dgm:pt modelId="{5F9BF0D9-F3CA-4CD8-874A-D538C5DD4AF2}" type="sibTrans" cxnId="{A063BEF6-7E95-490B-8811-F0453E2DC14E}">
      <dgm:prSet/>
      <dgm:spPr/>
      <dgm:t>
        <a:bodyPr/>
        <a:lstStyle/>
        <a:p>
          <a:endParaRPr lang="pt-BR"/>
        </a:p>
      </dgm:t>
    </dgm:pt>
    <dgm:pt modelId="{ECB33A24-044C-4F72-991C-88FF16324BF0}">
      <dgm:prSet phldrT="[Texto]" custT="1"/>
      <dgm:spPr/>
      <dgm:t>
        <a:bodyPr/>
        <a:lstStyle/>
        <a:p>
          <a:r>
            <a:rPr lang="pt-BR" sz="1400" dirty="0"/>
            <a:t>“Ilhas de Excelência” nas Instituições governamentais: fragmentação da competência e das  atribuições institucionais.</a:t>
          </a:r>
        </a:p>
      </dgm:t>
    </dgm:pt>
    <dgm:pt modelId="{6DCF58FF-43FD-4A32-915E-40C3A6C7C0B5}" type="parTrans" cxnId="{554DC5A7-9623-4AD1-B561-CD14E27E15CE}">
      <dgm:prSet/>
      <dgm:spPr/>
      <dgm:t>
        <a:bodyPr/>
        <a:lstStyle/>
        <a:p>
          <a:endParaRPr lang="pt-BR"/>
        </a:p>
      </dgm:t>
    </dgm:pt>
    <dgm:pt modelId="{CEEACE18-FD85-470A-89B7-9A237B5E6939}" type="sibTrans" cxnId="{554DC5A7-9623-4AD1-B561-CD14E27E15CE}">
      <dgm:prSet/>
      <dgm:spPr/>
      <dgm:t>
        <a:bodyPr/>
        <a:lstStyle/>
        <a:p>
          <a:endParaRPr lang="pt-BR"/>
        </a:p>
      </dgm:t>
    </dgm:pt>
    <dgm:pt modelId="{2FFE5CE0-6829-4A06-BAEB-8C7B37F40FEC}">
      <dgm:prSet phldrT="[Texto]" custT="1"/>
      <dgm:spPr/>
      <dgm:t>
        <a:bodyPr/>
        <a:lstStyle/>
        <a:p>
          <a:r>
            <a:rPr lang="pt-BR" sz="1400" dirty="0"/>
            <a:t>Egolatria Institucional. Excessiva burocracia.  Instituições “não conversam entre si”</a:t>
          </a:r>
        </a:p>
      </dgm:t>
    </dgm:pt>
    <dgm:pt modelId="{19ED1CEC-1E40-4621-B6E5-B9908998CAEA}" type="parTrans" cxnId="{222441A6-A99F-4CBD-BB30-A1F1A17F6B57}">
      <dgm:prSet/>
      <dgm:spPr/>
      <dgm:t>
        <a:bodyPr/>
        <a:lstStyle/>
        <a:p>
          <a:endParaRPr lang="pt-BR"/>
        </a:p>
      </dgm:t>
    </dgm:pt>
    <dgm:pt modelId="{8CBB5531-701B-4131-8315-90176B145328}" type="sibTrans" cxnId="{222441A6-A99F-4CBD-BB30-A1F1A17F6B57}">
      <dgm:prSet/>
      <dgm:spPr/>
      <dgm:t>
        <a:bodyPr/>
        <a:lstStyle/>
        <a:p>
          <a:endParaRPr lang="pt-BR"/>
        </a:p>
      </dgm:t>
    </dgm:pt>
    <dgm:pt modelId="{45BD6D01-ABBD-472E-9B2C-2206052C5A90}">
      <dgm:prSet phldrT="[Texto]" custT="1"/>
      <dgm:spPr/>
      <dgm:t>
        <a:bodyPr/>
        <a:lstStyle/>
        <a:p>
          <a:r>
            <a:rPr lang="pt-BR" sz="1400" dirty="0"/>
            <a:t>Denúncias não qualificadas  e sem materialidade de dados </a:t>
          </a:r>
        </a:p>
      </dgm:t>
    </dgm:pt>
    <dgm:pt modelId="{78DAA434-B7AD-4CC0-B0E5-ADE765EA5DD2}" type="parTrans" cxnId="{FA9C4D8D-D38E-4E6A-B0E4-B858A4FCF264}">
      <dgm:prSet/>
      <dgm:spPr/>
      <dgm:t>
        <a:bodyPr/>
        <a:lstStyle/>
        <a:p>
          <a:endParaRPr lang="pt-BR"/>
        </a:p>
      </dgm:t>
    </dgm:pt>
    <dgm:pt modelId="{43DCA64D-1252-4815-AA2B-D49D435CDD81}" type="sibTrans" cxnId="{FA9C4D8D-D38E-4E6A-B0E4-B858A4FCF264}">
      <dgm:prSet/>
      <dgm:spPr/>
      <dgm:t>
        <a:bodyPr/>
        <a:lstStyle/>
        <a:p>
          <a:endParaRPr lang="pt-BR"/>
        </a:p>
      </dgm:t>
    </dgm:pt>
    <dgm:pt modelId="{E874D86D-8FDD-4406-BCE0-A410CC66A10C}" type="pres">
      <dgm:prSet presAssocID="{9C2AD57A-0B53-4BD5-BDAF-6BC0806D9CED}" presName="composite" presStyleCnt="0">
        <dgm:presLayoutVars>
          <dgm:chMax val="1"/>
          <dgm:dir/>
          <dgm:resizeHandles val="exact"/>
        </dgm:presLayoutVars>
      </dgm:prSet>
      <dgm:spPr/>
    </dgm:pt>
    <dgm:pt modelId="{CA917F12-FB5D-4C2A-B405-4EEF61C79F9C}" type="pres">
      <dgm:prSet presAssocID="{9C2AD57A-0B53-4BD5-BDAF-6BC0806D9CED}" presName="radial" presStyleCnt="0">
        <dgm:presLayoutVars>
          <dgm:animLvl val="ctr"/>
        </dgm:presLayoutVars>
      </dgm:prSet>
      <dgm:spPr/>
    </dgm:pt>
    <dgm:pt modelId="{997169C3-B1D5-447E-8634-BFD219DA3C43}" type="pres">
      <dgm:prSet presAssocID="{5C5C0722-A760-455C-98A3-F48EAD483918}" presName="centerShape" presStyleLbl="vennNode1" presStyleIdx="0" presStyleCnt="5" custScaleX="75403" custScaleY="70032" custLinFactNeighborX="934" custLinFactNeighborY="3679"/>
      <dgm:spPr/>
    </dgm:pt>
    <dgm:pt modelId="{E0BCF37A-73D4-4B20-9053-0137A435E661}" type="pres">
      <dgm:prSet presAssocID="{F8E9C7B3-0DD3-4D1D-986B-AEC959BF1B8C}" presName="node" presStyleLbl="vennNode1" presStyleIdx="1" presStyleCnt="5" custScaleX="154087" custScaleY="145011" custRadScaleRad="82745" custRadScaleInc="1761">
        <dgm:presLayoutVars>
          <dgm:bulletEnabled val="1"/>
        </dgm:presLayoutVars>
      </dgm:prSet>
      <dgm:spPr/>
    </dgm:pt>
    <dgm:pt modelId="{071C90A4-61BF-4D36-B29D-4E7985F49B2A}" type="pres">
      <dgm:prSet presAssocID="{ECB33A24-044C-4F72-991C-88FF16324BF0}" presName="node" presStyleLbl="vennNode1" presStyleIdx="2" presStyleCnt="5" custScaleX="154031" custScaleY="149125" custRadScaleRad="98819" custRadScaleInc="3944">
        <dgm:presLayoutVars>
          <dgm:bulletEnabled val="1"/>
        </dgm:presLayoutVars>
      </dgm:prSet>
      <dgm:spPr/>
    </dgm:pt>
    <dgm:pt modelId="{E717C678-DBA1-47F7-BDD2-B690C317835B}" type="pres">
      <dgm:prSet presAssocID="{2FFE5CE0-6829-4A06-BAEB-8C7B37F40FEC}" presName="node" presStyleLbl="vennNode1" presStyleIdx="3" presStyleCnt="5" custScaleX="143142" custScaleY="145195" custRadScaleRad="93977" custRadScaleInc="1796">
        <dgm:presLayoutVars>
          <dgm:bulletEnabled val="1"/>
        </dgm:presLayoutVars>
      </dgm:prSet>
      <dgm:spPr/>
    </dgm:pt>
    <dgm:pt modelId="{23251BF5-671E-469D-8783-2E8BA7C0AB66}" type="pres">
      <dgm:prSet presAssocID="{45BD6D01-ABBD-472E-9B2C-2206052C5A90}" presName="node" presStyleLbl="vennNode1" presStyleIdx="4" presStyleCnt="5" custScaleX="150677" custScaleY="136584" custRadScaleRad="93965" custRadScaleInc="-883">
        <dgm:presLayoutVars>
          <dgm:bulletEnabled val="1"/>
        </dgm:presLayoutVars>
      </dgm:prSet>
      <dgm:spPr/>
    </dgm:pt>
  </dgm:ptLst>
  <dgm:cxnLst>
    <dgm:cxn modelId="{FE2BA01C-5905-4130-960A-73B5F5515ACE}" type="presOf" srcId="{ECB33A24-044C-4F72-991C-88FF16324BF0}" destId="{071C90A4-61BF-4D36-B29D-4E7985F49B2A}" srcOrd="0" destOrd="0" presId="urn:microsoft.com/office/officeart/2005/8/layout/radial3"/>
    <dgm:cxn modelId="{50BEB938-9FFD-4D26-B0B3-013A2C81E64A}" srcId="{9C2AD57A-0B53-4BD5-BDAF-6BC0806D9CED}" destId="{5C5C0722-A760-455C-98A3-F48EAD483918}" srcOrd="0" destOrd="0" parTransId="{19741898-264E-4339-9295-F27595BCAD83}" sibTransId="{F6029B6C-749E-4640-A574-DF4EFDFBDB00}"/>
    <dgm:cxn modelId="{7B8A6F62-7FCD-45FB-B10C-8F3E31D11ECC}" type="presOf" srcId="{9C2AD57A-0B53-4BD5-BDAF-6BC0806D9CED}" destId="{E874D86D-8FDD-4406-BCE0-A410CC66A10C}" srcOrd="0" destOrd="0" presId="urn:microsoft.com/office/officeart/2005/8/layout/radial3"/>
    <dgm:cxn modelId="{294FB983-1CEF-4709-8FC4-666778BA9895}" type="presOf" srcId="{F8E9C7B3-0DD3-4D1D-986B-AEC959BF1B8C}" destId="{E0BCF37A-73D4-4B20-9053-0137A435E661}" srcOrd="0" destOrd="0" presId="urn:microsoft.com/office/officeart/2005/8/layout/radial3"/>
    <dgm:cxn modelId="{FA9C4D8D-D38E-4E6A-B0E4-B858A4FCF264}" srcId="{5C5C0722-A760-455C-98A3-F48EAD483918}" destId="{45BD6D01-ABBD-472E-9B2C-2206052C5A90}" srcOrd="3" destOrd="0" parTransId="{78DAA434-B7AD-4CC0-B0E5-ADE765EA5DD2}" sibTransId="{43DCA64D-1252-4815-AA2B-D49D435CDD81}"/>
    <dgm:cxn modelId="{222441A6-A99F-4CBD-BB30-A1F1A17F6B57}" srcId="{5C5C0722-A760-455C-98A3-F48EAD483918}" destId="{2FFE5CE0-6829-4A06-BAEB-8C7B37F40FEC}" srcOrd="2" destOrd="0" parTransId="{19ED1CEC-1E40-4621-B6E5-B9908998CAEA}" sibTransId="{8CBB5531-701B-4131-8315-90176B145328}"/>
    <dgm:cxn modelId="{554DC5A7-9623-4AD1-B561-CD14E27E15CE}" srcId="{5C5C0722-A760-455C-98A3-F48EAD483918}" destId="{ECB33A24-044C-4F72-991C-88FF16324BF0}" srcOrd="1" destOrd="0" parTransId="{6DCF58FF-43FD-4A32-915E-40C3A6C7C0B5}" sibTransId="{CEEACE18-FD85-470A-89B7-9A237B5E6939}"/>
    <dgm:cxn modelId="{AA672DB3-A597-41FF-AD96-A6DDA0F8D2D5}" type="presOf" srcId="{45BD6D01-ABBD-472E-9B2C-2206052C5A90}" destId="{23251BF5-671E-469D-8783-2E8BA7C0AB66}" srcOrd="0" destOrd="0" presId="urn:microsoft.com/office/officeart/2005/8/layout/radial3"/>
    <dgm:cxn modelId="{F32A2BCC-FBF0-4584-8836-E82A3422D244}" type="presOf" srcId="{5C5C0722-A760-455C-98A3-F48EAD483918}" destId="{997169C3-B1D5-447E-8634-BFD219DA3C43}" srcOrd="0" destOrd="0" presId="urn:microsoft.com/office/officeart/2005/8/layout/radial3"/>
    <dgm:cxn modelId="{B1A790CF-C160-4CAB-80AB-680AB2DBB940}" type="presOf" srcId="{2FFE5CE0-6829-4A06-BAEB-8C7B37F40FEC}" destId="{E717C678-DBA1-47F7-BDD2-B690C317835B}" srcOrd="0" destOrd="0" presId="urn:microsoft.com/office/officeart/2005/8/layout/radial3"/>
    <dgm:cxn modelId="{A063BEF6-7E95-490B-8811-F0453E2DC14E}" srcId="{5C5C0722-A760-455C-98A3-F48EAD483918}" destId="{F8E9C7B3-0DD3-4D1D-986B-AEC959BF1B8C}" srcOrd="0" destOrd="0" parTransId="{A136AA7E-29F3-4951-BE3B-F7D3E94C372C}" sibTransId="{5F9BF0D9-F3CA-4CD8-874A-D538C5DD4AF2}"/>
    <dgm:cxn modelId="{08CB7EC4-A5B8-4FB8-B83D-C769CBE40AAB}" type="presParOf" srcId="{E874D86D-8FDD-4406-BCE0-A410CC66A10C}" destId="{CA917F12-FB5D-4C2A-B405-4EEF61C79F9C}" srcOrd="0" destOrd="0" presId="urn:microsoft.com/office/officeart/2005/8/layout/radial3"/>
    <dgm:cxn modelId="{08FA577D-CCE3-415C-8D1B-B6363B9174C1}" type="presParOf" srcId="{CA917F12-FB5D-4C2A-B405-4EEF61C79F9C}" destId="{997169C3-B1D5-447E-8634-BFD219DA3C43}" srcOrd="0" destOrd="0" presId="urn:microsoft.com/office/officeart/2005/8/layout/radial3"/>
    <dgm:cxn modelId="{15CA4A33-6DC3-4F20-81FD-EDC7888D474D}" type="presParOf" srcId="{CA917F12-FB5D-4C2A-B405-4EEF61C79F9C}" destId="{E0BCF37A-73D4-4B20-9053-0137A435E661}" srcOrd="1" destOrd="0" presId="urn:microsoft.com/office/officeart/2005/8/layout/radial3"/>
    <dgm:cxn modelId="{47A85821-F3A7-46E3-B604-8858449FDD12}" type="presParOf" srcId="{CA917F12-FB5D-4C2A-B405-4EEF61C79F9C}" destId="{071C90A4-61BF-4D36-B29D-4E7985F49B2A}" srcOrd="2" destOrd="0" presId="urn:microsoft.com/office/officeart/2005/8/layout/radial3"/>
    <dgm:cxn modelId="{FBD5C67E-1433-4C80-923C-517B10C47CA7}" type="presParOf" srcId="{CA917F12-FB5D-4C2A-B405-4EEF61C79F9C}" destId="{E717C678-DBA1-47F7-BDD2-B690C317835B}" srcOrd="3" destOrd="0" presId="urn:microsoft.com/office/officeart/2005/8/layout/radial3"/>
    <dgm:cxn modelId="{891E577B-6427-4EE6-8380-2A7808784C8B}" type="presParOf" srcId="{CA917F12-FB5D-4C2A-B405-4EEF61C79F9C}" destId="{23251BF5-671E-469D-8783-2E8BA7C0AB6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A46458-F29B-4540-AED9-543A83FBE76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678C537-26D7-48C7-A8FA-72A3BAA5D40F}">
      <dgm:prSet phldrT="[Texto]" custT="1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pt-BR" sz="1800" dirty="0"/>
            <a:t>OBJETIVOS PARA EXECUÇÃO DE POLÍTICAS PÚBLICAS</a:t>
          </a:r>
        </a:p>
      </dgm:t>
    </dgm:pt>
    <dgm:pt modelId="{FC1ACD04-8EA8-42A1-912B-AA2739DA26B2}" type="parTrans" cxnId="{FBFCC6E0-A877-4D7B-B00A-4BC0DEEE9C35}">
      <dgm:prSet/>
      <dgm:spPr/>
      <dgm:t>
        <a:bodyPr/>
        <a:lstStyle/>
        <a:p>
          <a:endParaRPr lang="pt-BR"/>
        </a:p>
      </dgm:t>
    </dgm:pt>
    <dgm:pt modelId="{D55F196F-DA7D-454D-BBD0-6AB872C9BF48}" type="sibTrans" cxnId="{FBFCC6E0-A877-4D7B-B00A-4BC0DEEE9C35}">
      <dgm:prSet/>
      <dgm:spPr/>
      <dgm:t>
        <a:bodyPr/>
        <a:lstStyle/>
        <a:p>
          <a:endParaRPr lang="pt-BR"/>
        </a:p>
      </dgm:t>
    </dgm:pt>
    <dgm:pt modelId="{0622EBA9-9B36-49BC-84F2-C5C3EC86B9BD}">
      <dgm:prSet phldrT="[Texto]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>
            <a:lnSpc>
              <a:spcPct val="150000"/>
            </a:lnSpc>
          </a:pPr>
          <a:r>
            <a:rPr lang="pt-BR" dirty="0"/>
            <a:t>Estruturação de Redes Interinstitucionais articuladas e integradas, direcionadas para Políticas Públicas e Ações de Prevenção, Identificação, Enfrentamento e Acolhimento às Vítimas de Violações de Direitos Fundamentais, coordenadas pela Secretaria da Justiça e Cidadania e com a participação do Poder Público e sociedade civil, com a reativação dos Comitês Regionais previstos no Decreto Estadual 60.047/2014, essenciais para </a:t>
          </a:r>
          <a:r>
            <a:rPr lang="pt-BR" dirty="0" err="1"/>
            <a:t>capilarização</a:t>
          </a:r>
          <a:r>
            <a:rPr lang="pt-BR" dirty="0"/>
            <a:t> dos serviços no Estado de SP.</a:t>
          </a:r>
        </a:p>
      </dgm:t>
    </dgm:pt>
    <dgm:pt modelId="{E0D843F8-2758-403D-9C53-7971CE584741}" type="parTrans" cxnId="{9011E3CD-BC74-48C0-A32B-828655F7949C}">
      <dgm:prSet/>
      <dgm:spPr/>
      <dgm:t>
        <a:bodyPr/>
        <a:lstStyle/>
        <a:p>
          <a:endParaRPr lang="pt-BR"/>
        </a:p>
      </dgm:t>
    </dgm:pt>
    <dgm:pt modelId="{64062AD7-FF78-4F0C-9A5A-ABC8FC67881E}" type="sibTrans" cxnId="{9011E3CD-BC74-48C0-A32B-828655F7949C}">
      <dgm:prSet/>
      <dgm:spPr/>
      <dgm:t>
        <a:bodyPr/>
        <a:lstStyle/>
        <a:p>
          <a:endParaRPr lang="pt-BR"/>
        </a:p>
      </dgm:t>
    </dgm:pt>
    <dgm:pt modelId="{E53886F7-98DC-432A-BC8C-94081B32E0DC}">
      <dgm:prSet phldrT="[Texto]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>
            <a:lnSpc>
              <a:spcPct val="150000"/>
            </a:lnSpc>
          </a:pPr>
          <a:r>
            <a:rPr lang="pt-BR" dirty="0"/>
            <a:t>Proporcionar acesso amplo e divulgado dos serviços prestados por meio de um único canal de atendimento.</a:t>
          </a:r>
        </a:p>
        <a:p>
          <a:pPr>
            <a:lnSpc>
              <a:spcPct val="150000"/>
            </a:lnSpc>
          </a:pPr>
          <a:r>
            <a:rPr lang="pt-BR" dirty="0"/>
            <a:t>Trabalho de inteligência para avaliar a melhor resolução do conflito, com utilização de metodologia a ser aplicada em cada caso, inclusive operações de campo em rede e mediações comunitárias;</a:t>
          </a:r>
        </a:p>
      </dgm:t>
    </dgm:pt>
    <dgm:pt modelId="{027655BB-2C33-4723-A4B7-0097ECCF78A3}" type="parTrans" cxnId="{0EDA3150-68DE-4A41-9FD4-9E1F05F3A835}">
      <dgm:prSet/>
      <dgm:spPr/>
      <dgm:t>
        <a:bodyPr/>
        <a:lstStyle/>
        <a:p>
          <a:endParaRPr lang="pt-BR"/>
        </a:p>
      </dgm:t>
    </dgm:pt>
    <dgm:pt modelId="{A12E172B-A120-4954-8199-0B048714A2CE}" type="sibTrans" cxnId="{0EDA3150-68DE-4A41-9FD4-9E1F05F3A835}">
      <dgm:prSet/>
      <dgm:spPr/>
      <dgm:t>
        <a:bodyPr/>
        <a:lstStyle/>
        <a:p>
          <a:endParaRPr lang="pt-BR"/>
        </a:p>
      </dgm:t>
    </dgm:pt>
    <dgm:pt modelId="{0ABE19E9-AF81-4BE7-8BD3-1A4E14DE8992}" type="pres">
      <dgm:prSet presAssocID="{70A46458-F29B-4540-AED9-543A83FBE76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46A38E1-E396-49EE-A41A-5C5E7D0B4486}" type="pres">
      <dgm:prSet presAssocID="{F678C537-26D7-48C7-A8FA-72A3BAA5D40F}" presName="hierRoot1" presStyleCnt="0">
        <dgm:presLayoutVars>
          <dgm:hierBranch val="init"/>
        </dgm:presLayoutVars>
      </dgm:prSet>
      <dgm:spPr/>
    </dgm:pt>
    <dgm:pt modelId="{9C629022-53AE-4F62-96E9-B575BF7CD959}" type="pres">
      <dgm:prSet presAssocID="{F678C537-26D7-48C7-A8FA-72A3BAA5D40F}" presName="rootComposite1" presStyleCnt="0"/>
      <dgm:spPr/>
    </dgm:pt>
    <dgm:pt modelId="{D542A77C-66BD-4914-A19B-A1DA0EED6723}" type="pres">
      <dgm:prSet presAssocID="{F678C537-26D7-48C7-A8FA-72A3BAA5D40F}" presName="rootText1" presStyleLbl="node0" presStyleIdx="0" presStyleCnt="1" custScaleX="94716">
        <dgm:presLayoutVars>
          <dgm:chPref val="3"/>
        </dgm:presLayoutVars>
      </dgm:prSet>
      <dgm:spPr/>
    </dgm:pt>
    <dgm:pt modelId="{7B078CA1-0C88-48D6-9F3E-690851C41FAF}" type="pres">
      <dgm:prSet presAssocID="{F678C537-26D7-48C7-A8FA-72A3BAA5D40F}" presName="rootConnector1" presStyleLbl="node1" presStyleIdx="0" presStyleCnt="0"/>
      <dgm:spPr/>
    </dgm:pt>
    <dgm:pt modelId="{F78254E5-AF16-4CB4-B19E-BC86D2CB5208}" type="pres">
      <dgm:prSet presAssocID="{F678C537-26D7-48C7-A8FA-72A3BAA5D40F}" presName="hierChild2" presStyleCnt="0"/>
      <dgm:spPr/>
    </dgm:pt>
    <dgm:pt modelId="{A3642ABB-C9A3-45B7-A10F-F272210D7D2A}" type="pres">
      <dgm:prSet presAssocID="{E0D843F8-2758-403D-9C53-7971CE584741}" presName="Name37" presStyleLbl="parChTrans1D2" presStyleIdx="0" presStyleCnt="2"/>
      <dgm:spPr/>
    </dgm:pt>
    <dgm:pt modelId="{0D6377E8-4B27-47CB-9743-068FE3EDC173}" type="pres">
      <dgm:prSet presAssocID="{0622EBA9-9B36-49BC-84F2-C5C3EC86B9BD}" presName="hierRoot2" presStyleCnt="0">
        <dgm:presLayoutVars>
          <dgm:hierBranch val="init"/>
        </dgm:presLayoutVars>
      </dgm:prSet>
      <dgm:spPr/>
    </dgm:pt>
    <dgm:pt modelId="{5D4FF77F-113F-4D6A-A044-D3AAB2F27DA8}" type="pres">
      <dgm:prSet presAssocID="{0622EBA9-9B36-49BC-84F2-C5C3EC86B9BD}" presName="rootComposite" presStyleCnt="0"/>
      <dgm:spPr/>
    </dgm:pt>
    <dgm:pt modelId="{B90D7A73-6F02-4BEC-84DB-6873636932F7}" type="pres">
      <dgm:prSet presAssocID="{0622EBA9-9B36-49BC-84F2-C5C3EC86B9BD}" presName="rootText" presStyleLbl="node2" presStyleIdx="0" presStyleCnt="2" custScaleX="107138" custScaleY="187425">
        <dgm:presLayoutVars>
          <dgm:chPref val="3"/>
        </dgm:presLayoutVars>
      </dgm:prSet>
      <dgm:spPr/>
    </dgm:pt>
    <dgm:pt modelId="{98AA0DDA-6B21-4F39-95A2-A148597E0C99}" type="pres">
      <dgm:prSet presAssocID="{0622EBA9-9B36-49BC-84F2-C5C3EC86B9BD}" presName="rootConnector" presStyleLbl="node2" presStyleIdx="0" presStyleCnt="2"/>
      <dgm:spPr/>
    </dgm:pt>
    <dgm:pt modelId="{20E803FD-D7C4-4CA1-AE3B-6108FB754A95}" type="pres">
      <dgm:prSet presAssocID="{0622EBA9-9B36-49BC-84F2-C5C3EC86B9BD}" presName="hierChild4" presStyleCnt="0"/>
      <dgm:spPr/>
    </dgm:pt>
    <dgm:pt modelId="{36652425-CA24-44D5-9B20-01BFC97B7806}" type="pres">
      <dgm:prSet presAssocID="{0622EBA9-9B36-49BC-84F2-C5C3EC86B9BD}" presName="hierChild5" presStyleCnt="0"/>
      <dgm:spPr/>
    </dgm:pt>
    <dgm:pt modelId="{F46ADF84-408F-47D2-B535-CABC37AE28D4}" type="pres">
      <dgm:prSet presAssocID="{027655BB-2C33-4723-A4B7-0097ECCF78A3}" presName="Name37" presStyleLbl="parChTrans1D2" presStyleIdx="1" presStyleCnt="2"/>
      <dgm:spPr/>
    </dgm:pt>
    <dgm:pt modelId="{08BBEF40-A447-43D8-826B-CC602B0F6B99}" type="pres">
      <dgm:prSet presAssocID="{E53886F7-98DC-432A-BC8C-94081B32E0DC}" presName="hierRoot2" presStyleCnt="0">
        <dgm:presLayoutVars>
          <dgm:hierBranch val="init"/>
        </dgm:presLayoutVars>
      </dgm:prSet>
      <dgm:spPr/>
    </dgm:pt>
    <dgm:pt modelId="{A5CD04EE-9F10-4D97-A0DE-1B6FCCC2E978}" type="pres">
      <dgm:prSet presAssocID="{E53886F7-98DC-432A-BC8C-94081B32E0DC}" presName="rootComposite" presStyleCnt="0"/>
      <dgm:spPr/>
    </dgm:pt>
    <dgm:pt modelId="{71E62B37-A13C-4961-8ECD-6A79A78A14FA}" type="pres">
      <dgm:prSet presAssocID="{E53886F7-98DC-432A-BC8C-94081B32E0DC}" presName="rootText" presStyleLbl="node2" presStyleIdx="1" presStyleCnt="2" custScaleX="117027" custScaleY="161425">
        <dgm:presLayoutVars>
          <dgm:chPref val="3"/>
        </dgm:presLayoutVars>
      </dgm:prSet>
      <dgm:spPr/>
    </dgm:pt>
    <dgm:pt modelId="{DE397FA2-EFA1-4A87-A488-B0820632C005}" type="pres">
      <dgm:prSet presAssocID="{E53886F7-98DC-432A-BC8C-94081B32E0DC}" presName="rootConnector" presStyleLbl="node2" presStyleIdx="1" presStyleCnt="2"/>
      <dgm:spPr/>
    </dgm:pt>
    <dgm:pt modelId="{2AD63926-76FE-4A95-BEB8-6AFE13B5C0F0}" type="pres">
      <dgm:prSet presAssocID="{E53886F7-98DC-432A-BC8C-94081B32E0DC}" presName="hierChild4" presStyleCnt="0"/>
      <dgm:spPr/>
    </dgm:pt>
    <dgm:pt modelId="{7EC5F380-D837-46C6-A878-0562B40DBB75}" type="pres">
      <dgm:prSet presAssocID="{E53886F7-98DC-432A-BC8C-94081B32E0DC}" presName="hierChild5" presStyleCnt="0"/>
      <dgm:spPr/>
    </dgm:pt>
    <dgm:pt modelId="{C699F831-0B20-4E70-98EA-A6D41DD8AFA3}" type="pres">
      <dgm:prSet presAssocID="{F678C537-26D7-48C7-A8FA-72A3BAA5D40F}" presName="hierChild3" presStyleCnt="0"/>
      <dgm:spPr/>
    </dgm:pt>
  </dgm:ptLst>
  <dgm:cxnLst>
    <dgm:cxn modelId="{D8CD900F-7F0B-42E9-9540-2484B845C60D}" type="presOf" srcId="{0622EBA9-9B36-49BC-84F2-C5C3EC86B9BD}" destId="{98AA0DDA-6B21-4F39-95A2-A148597E0C99}" srcOrd="1" destOrd="0" presId="urn:microsoft.com/office/officeart/2005/8/layout/orgChart1"/>
    <dgm:cxn modelId="{8FCF2B36-F4BA-4EE6-9339-2A40B390774D}" type="presOf" srcId="{E53886F7-98DC-432A-BC8C-94081B32E0DC}" destId="{DE397FA2-EFA1-4A87-A488-B0820632C005}" srcOrd="1" destOrd="0" presId="urn:microsoft.com/office/officeart/2005/8/layout/orgChart1"/>
    <dgm:cxn modelId="{E5813C42-DDC1-42F6-929E-E1528F7B4D59}" type="presOf" srcId="{F678C537-26D7-48C7-A8FA-72A3BAA5D40F}" destId="{D542A77C-66BD-4914-A19B-A1DA0EED6723}" srcOrd="0" destOrd="0" presId="urn:microsoft.com/office/officeart/2005/8/layout/orgChart1"/>
    <dgm:cxn modelId="{0EDA3150-68DE-4A41-9FD4-9E1F05F3A835}" srcId="{F678C537-26D7-48C7-A8FA-72A3BAA5D40F}" destId="{E53886F7-98DC-432A-BC8C-94081B32E0DC}" srcOrd="1" destOrd="0" parTransId="{027655BB-2C33-4723-A4B7-0097ECCF78A3}" sibTransId="{A12E172B-A120-4954-8199-0B048714A2CE}"/>
    <dgm:cxn modelId="{9D896A71-3914-4875-AC14-D97EE2BC6761}" type="presOf" srcId="{70A46458-F29B-4540-AED9-543A83FBE765}" destId="{0ABE19E9-AF81-4BE7-8BD3-1A4E14DE8992}" srcOrd="0" destOrd="0" presId="urn:microsoft.com/office/officeart/2005/8/layout/orgChart1"/>
    <dgm:cxn modelId="{B6C26B9C-D9E1-44D0-80E5-CE0DB986D020}" type="presOf" srcId="{0622EBA9-9B36-49BC-84F2-C5C3EC86B9BD}" destId="{B90D7A73-6F02-4BEC-84DB-6873636932F7}" srcOrd="0" destOrd="0" presId="urn:microsoft.com/office/officeart/2005/8/layout/orgChart1"/>
    <dgm:cxn modelId="{0EC42EA1-F85E-42B3-B5C8-2CB94DED938D}" type="presOf" srcId="{E53886F7-98DC-432A-BC8C-94081B32E0DC}" destId="{71E62B37-A13C-4961-8ECD-6A79A78A14FA}" srcOrd="0" destOrd="0" presId="urn:microsoft.com/office/officeart/2005/8/layout/orgChart1"/>
    <dgm:cxn modelId="{1728D6BB-80C6-4EE3-86DB-6B17487AAD1C}" type="presOf" srcId="{027655BB-2C33-4723-A4B7-0097ECCF78A3}" destId="{F46ADF84-408F-47D2-B535-CABC37AE28D4}" srcOrd="0" destOrd="0" presId="urn:microsoft.com/office/officeart/2005/8/layout/orgChart1"/>
    <dgm:cxn modelId="{9011E3CD-BC74-48C0-A32B-828655F7949C}" srcId="{F678C537-26D7-48C7-A8FA-72A3BAA5D40F}" destId="{0622EBA9-9B36-49BC-84F2-C5C3EC86B9BD}" srcOrd="0" destOrd="0" parTransId="{E0D843F8-2758-403D-9C53-7971CE584741}" sibTransId="{64062AD7-FF78-4F0C-9A5A-ABC8FC67881E}"/>
    <dgm:cxn modelId="{FBFCC6E0-A877-4D7B-B00A-4BC0DEEE9C35}" srcId="{70A46458-F29B-4540-AED9-543A83FBE765}" destId="{F678C537-26D7-48C7-A8FA-72A3BAA5D40F}" srcOrd="0" destOrd="0" parTransId="{FC1ACD04-8EA8-42A1-912B-AA2739DA26B2}" sibTransId="{D55F196F-DA7D-454D-BBD0-6AB872C9BF48}"/>
    <dgm:cxn modelId="{772F21E1-6A97-4B94-902F-43B45F4C9715}" type="presOf" srcId="{F678C537-26D7-48C7-A8FA-72A3BAA5D40F}" destId="{7B078CA1-0C88-48D6-9F3E-690851C41FAF}" srcOrd="1" destOrd="0" presId="urn:microsoft.com/office/officeart/2005/8/layout/orgChart1"/>
    <dgm:cxn modelId="{DDE4C0FC-5189-4B66-A4EB-E6C471818048}" type="presOf" srcId="{E0D843F8-2758-403D-9C53-7971CE584741}" destId="{A3642ABB-C9A3-45B7-A10F-F272210D7D2A}" srcOrd="0" destOrd="0" presId="urn:microsoft.com/office/officeart/2005/8/layout/orgChart1"/>
    <dgm:cxn modelId="{E987F69D-8FD8-420A-A178-D3953E17BA98}" type="presParOf" srcId="{0ABE19E9-AF81-4BE7-8BD3-1A4E14DE8992}" destId="{046A38E1-E396-49EE-A41A-5C5E7D0B4486}" srcOrd="0" destOrd="0" presId="urn:microsoft.com/office/officeart/2005/8/layout/orgChart1"/>
    <dgm:cxn modelId="{52B69CDA-15C8-4401-84AA-3262B4B0C353}" type="presParOf" srcId="{046A38E1-E396-49EE-A41A-5C5E7D0B4486}" destId="{9C629022-53AE-4F62-96E9-B575BF7CD959}" srcOrd="0" destOrd="0" presId="urn:microsoft.com/office/officeart/2005/8/layout/orgChart1"/>
    <dgm:cxn modelId="{A77C51EF-3620-4136-814C-F540EA20B6FC}" type="presParOf" srcId="{9C629022-53AE-4F62-96E9-B575BF7CD959}" destId="{D542A77C-66BD-4914-A19B-A1DA0EED6723}" srcOrd="0" destOrd="0" presId="urn:microsoft.com/office/officeart/2005/8/layout/orgChart1"/>
    <dgm:cxn modelId="{6A0B6DBE-CBED-4D0F-832B-763CACE40BAE}" type="presParOf" srcId="{9C629022-53AE-4F62-96E9-B575BF7CD959}" destId="{7B078CA1-0C88-48D6-9F3E-690851C41FAF}" srcOrd="1" destOrd="0" presId="urn:microsoft.com/office/officeart/2005/8/layout/orgChart1"/>
    <dgm:cxn modelId="{753FB2AC-A417-4587-B1F9-1C6CDF1386D5}" type="presParOf" srcId="{046A38E1-E396-49EE-A41A-5C5E7D0B4486}" destId="{F78254E5-AF16-4CB4-B19E-BC86D2CB5208}" srcOrd="1" destOrd="0" presId="urn:microsoft.com/office/officeart/2005/8/layout/orgChart1"/>
    <dgm:cxn modelId="{900760C8-4A23-4424-AD19-555D76DF1611}" type="presParOf" srcId="{F78254E5-AF16-4CB4-B19E-BC86D2CB5208}" destId="{A3642ABB-C9A3-45B7-A10F-F272210D7D2A}" srcOrd="0" destOrd="0" presId="urn:microsoft.com/office/officeart/2005/8/layout/orgChart1"/>
    <dgm:cxn modelId="{28422FBB-BD7C-4E1C-BFE0-85C0B5D423FE}" type="presParOf" srcId="{F78254E5-AF16-4CB4-B19E-BC86D2CB5208}" destId="{0D6377E8-4B27-47CB-9743-068FE3EDC173}" srcOrd="1" destOrd="0" presId="urn:microsoft.com/office/officeart/2005/8/layout/orgChart1"/>
    <dgm:cxn modelId="{9186C6D0-1E13-48B1-B1F4-75FEB054588B}" type="presParOf" srcId="{0D6377E8-4B27-47CB-9743-068FE3EDC173}" destId="{5D4FF77F-113F-4D6A-A044-D3AAB2F27DA8}" srcOrd="0" destOrd="0" presId="urn:microsoft.com/office/officeart/2005/8/layout/orgChart1"/>
    <dgm:cxn modelId="{D7E6B084-627B-4114-A6C9-1114DE54D8F7}" type="presParOf" srcId="{5D4FF77F-113F-4D6A-A044-D3AAB2F27DA8}" destId="{B90D7A73-6F02-4BEC-84DB-6873636932F7}" srcOrd="0" destOrd="0" presId="urn:microsoft.com/office/officeart/2005/8/layout/orgChart1"/>
    <dgm:cxn modelId="{4F0C46F7-B2BC-44D2-A479-91E7105E9BD0}" type="presParOf" srcId="{5D4FF77F-113F-4D6A-A044-D3AAB2F27DA8}" destId="{98AA0DDA-6B21-4F39-95A2-A148597E0C99}" srcOrd="1" destOrd="0" presId="urn:microsoft.com/office/officeart/2005/8/layout/orgChart1"/>
    <dgm:cxn modelId="{335EF6F7-8148-4FDD-B333-05E7BE12B05E}" type="presParOf" srcId="{0D6377E8-4B27-47CB-9743-068FE3EDC173}" destId="{20E803FD-D7C4-4CA1-AE3B-6108FB754A95}" srcOrd="1" destOrd="0" presId="urn:microsoft.com/office/officeart/2005/8/layout/orgChart1"/>
    <dgm:cxn modelId="{3795DB18-1591-46AD-9953-E4C9755BF2C8}" type="presParOf" srcId="{0D6377E8-4B27-47CB-9743-068FE3EDC173}" destId="{36652425-CA24-44D5-9B20-01BFC97B7806}" srcOrd="2" destOrd="0" presId="urn:microsoft.com/office/officeart/2005/8/layout/orgChart1"/>
    <dgm:cxn modelId="{E48E33D4-B13D-41A3-B400-B06590EDAA3B}" type="presParOf" srcId="{F78254E5-AF16-4CB4-B19E-BC86D2CB5208}" destId="{F46ADF84-408F-47D2-B535-CABC37AE28D4}" srcOrd="2" destOrd="0" presId="urn:microsoft.com/office/officeart/2005/8/layout/orgChart1"/>
    <dgm:cxn modelId="{630CFC8E-2896-4637-8C80-FBC168E8E3C1}" type="presParOf" srcId="{F78254E5-AF16-4CB4-B19E-BC86D2CB5208}" destId="{08BBEF40-A447-43D8-826B-CC602B0F6B99}" srcOrd="3" destOrd="0" presId="urn:microsoft.com/office/officeart/2005/8/layout/orgChart1"/>
    <dgm:cxn modelId="{6E04A88D-69C9-47F2-9E20-B1FDA8373721}" type="presParOf" srcId="{08BBEF40-A447-43D8-826B-CC602B0F6B99}" destId="{A5CD04EE-9F10-4D97-A0DE-1B6FCCC2E978}" srcOrd="0" destOrd="0" presId="urn:microsoft.com/office/officeart/2005/8/layout/orgChart1"/>
    <dgm:cxn modelId="{C6529FEA-CE47-4E43-986B-97BA68252EAA}" type="presParOf" srcId="{A5CD04EE-9F10-4D97-A0DE-1B6FCCC2E978}" destId="{71E62B37-A13C-4961-8ECD-6A79A78A14FA}" srcOrd="0" destOrd="0" presId="urn:microsoft.com/office/officeart/2005/8/layout/orgChart1"/>
    <dgm:cxn modelId="{A982B5EC-D9B9-43F9-AE51-2C63C02580E9}" type="presParOf" srcId="{A5CD04EE-9F10-4D97-A0DE-1B6FCCC2E978}" destId="{DE397FA2-EFA1-4A87-A488-B0820632C005}" srcOrd="1" destOrd="0" presId="urn:microsoft.com/office/officeart/2005/8/layout/orgChart1"/>
    <dgm:cxn modelId="{A016B97D-4310-455D-8C63-A1CB3C344F3D}" type="presParOf" srcId="{08BBEF40-A447-43D8-826B-CC602B0F6B99}" destId="{2AD63926-76FE-4A95-BEB8-6AFE13B5C0F0}" srcOrd="1" destOrd="0" presId="urn:microsoft.com/office/officeart/2005/8/layout/orgChart1"/>
    <dgm:cxn modelId="{4D8930C2-6E7C-4EF6-9A2B-302FC7F22A67}" type="presParOf" srcId="{08BBEF40-A447-43D8-826B-CC602B0F6B99}" destId="{7EC5F380-D837-46C6-A878-0562B40DBB75}" srcOrd="2" destOrd="0" presId="urn:microsoft.com/office/officeart/2005/8/layout/orgChart1"/>
    <dgm:cxn modelId="{CFE191FB-F49B-4028-81D7-EF73ABDE90DD}" type="presParOf" srcId="{046A38E1-E396-49EE-A41A-5C5E7D0B4486}" destId="{C699F831-0B20-4E70-98EA-A6D41DD8AF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47E060-0772-48C8-BEEE-7A2FF5881CD7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759134E8-C6AF-4017-AE36-706386D1E1C2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BR" sz="1950" b="1" dirty="0"/>
            <a:t>OBJETIVOS ESTRATÉGICOS</a:t>
          </a:r>
          <a:r>
            <a:rPr lang="pt-BR" sz="1950" dirty="0"/>
            <a:t> </a:t>
          </a:r>
        </a:p>
      </dgm:t>
    </dgm:pt>
    <dgm:pt modelId="{A2F26CFD-F480-4337-8FB0-948D6596031B}" type="parTrans" cxnId="{4728C6D6-02EC-4394-B5F4-70A77B41CFBC}">
      <dgm:prSet/>
      <dgm:spPr/>
      <dgm:t>
        <a:bodyPr/>
        <a:lstStyle/>
        <a:p>
          <a:endParaRPr lang="pt-BR"/>
        </a:p>
      </dgm:t>
    </dgm:pt>
    <dgm:pt modelId="{86E5C754-6140-4D3E-AB79-DD0967020382}" type="sibTrans" cxnId="{4728C6D6-02EC-4394-B5F4-70A77B41CFBC}">
      <dgm:prSet/>
      <dgm:spPr/>
      <dgm:t>
        <a:bodyPr/>
        <a:lstStyle/>
        <a:p>
          <a:endParaRPr lang="pt-BR"/>
        </a:p>
      </dgm:t>
    </dgm:pt>
    <dgm:pt modelId="{6B68B9AA-91F2-4E98-90B2-67C69A8E99E0}">
      <dgm:prSet phldrT="[Texto]"/>
      <dgm:spPr/>
      <dgm:t>
        <a:bodyPr/>
        <a:lstStyle/>
        <a:p>
          <a:r>
            <a:rPr lang="pt-BR" dirty="0"/>
            <a:t>Efetivar ações afirmativas para </a:t>
          </a:r>
          <a:r>
            <a:rPr lang="pt-BR" b="1" dirty="0" err="1"/>
            <a:t>ressignificar</a:t>
          </a:r>
          <a:r>
            <a:rPr lang="pt-BR" b="1" dirty="0"/>
            <a:t> o termo direitos humanos</a:t>
          </a:r>
          <a:r>
            <a:rPr lang="pt-BR" dirty="0"/>
            <a:t>, utilizando as mídias sociais para divulgação, tirando o estigma que direitos humanos é ideologia, nem apropriação de grupos ou partidos políticos, mas sim inerente a própria condição humana;</a:t>
          </a:r>
        </a:p>
      </dgm:t>
    </dgm:pt>
    <dgm:pt modelId="{0E5A04BC-040E-4855-B9A5-BD5E44D6E385}" type="parTrans" cxnId="{DC602351-0289-4B6C-82FB-5AA8444A2668}">
      <dgm:prSet/>
      <dgm:spPr/>
      <dgm:t>
        <a:bodyPr/>
        <a:lstStyle/>
        <a:p>
          <a:endParaRPr lang="pt-BR"/>
        </a:p>
      </dgm:t>
    </dgm:pt>
    <dgm:pt modelId="{F971867F-2DBB-40EA-AB28-83AA985A2740}" type="sibTrans" cxnId="{DC602351-0289-4B6C-82FB-5AA8444A2668}">
      <dgm:prSet/>
      <dgm:spPr/>
      <dgm:t>
        <a:bodyPr/>
        <a:lstStyle/>
        <a:p>
          <a:endParaRPr lang="pt-BR"/>
        </a:p>
      </dgm:t>
    </dgm:pt>
    <dgm:pt modelId="{F47A32C7-4570-4740-898B-2C794B5E9DC1}">
      <dgm:prSet/>
      <dgm:spPr/>
      <dgm:t>
        <a:bodyPr/>
        <a:lstStyle/>
        <a:p>
          <a:r>
            <a:rPr lang="pt-BR" dirty="0"/>
            <a:t>Utilizar a força das </a:t>
          </a:r>
          <a:r>
            <a:rPr lang="pt-BR" b="1" dirty="0"/>
            <a:t>“marcas” </a:t>
          </a:r>
          <a:r>
            <a:rPr lang="pt-BR" dirty="0"/>
            <a:t>Secretaria da Justiça e Cidadania e Governo do Estado de São Paulo seu significado para a população paulista;  </a:t>
          </a:r>
        </a:p>
      </dgm:t>
    </dgm:pt>
    <dgm:pt modelId="{6B12D013-068A-4445-802D-55ABC22FE211}" type="parTrans" cxnId="{F0C58CD7-D187-4E9E-AD48-A1D5340600B9}">
      <dgm:prSet/>
      <dgm:spPr/>
      <dgm:t>
        <a:bodyPr/>
        <a:lstStyle/>
        <a:p>
          <a:endParaRPr lang="pt-BR"/>
        </a:p>
      </dgm:t>
    </dgm:pt>
    <dgm:pt modelId="{00116E66-A375-4979-854C-A276D62A19B0}" type="sibTrans" cxnId="{F0C58CD7-D187-4E9E-AD48-A1D5340600B9}">
      <dgm:prSet/>
      <dgm:spPr/>
      <dgm:t>
        <a:bodyPr/>
        <a:lstStyle/>
        <a:p>
          <a:endParaRPr lang="pt-BR"/>
        </a:p>
      </dgm:t>
    </dgm:pt>
    <dgm:pt modelId="{A5BCB4A0-2387-42DA-897D-0C4B326F16FC}">
      <dgm:prSet/>
      <dgm:spPr/>
      <dgm:t>
        <a:bodyPr/>
        <a:lstStyle/>
        <a:p>
          <a:r>
            <a:rPr lang="pt-BR" dirty="0"/>
            <a:t>Facilitar os mecanismos de acesso da sociedade civil à garantia dos direitos de cidadania, realizando palestras, reuniões de sensibilização e esclarecimentos;</a:t>
          </a:r>
        </a:p>
      </dgm:t>
    </dgm:pt>
    <dgm:pt modelId="{FDDFBBAB-B01B-4CF8-9967-67D709E909B4}" type="parTrans" cxnId="{9C7A5CE1-EEF2-4DC7-8E67-EFE1074D2E77}">
      <dgm:prSet/>
      <dgm:spPr/>
      <dgm:t>
        <a:bodyPr/>
        <a:lstStyle/>
        <a:p>
          <a:endParaRPr lang="pt-BR"/>
        </a:p>
      </dgm:t>
    </dgm:pt>
    <dgm:pt modelId="{CA51622F-5ACE-41E5-B90F-D3E8D266DFA9}" type="sibTrans" cxnId="{9C7A5CE1-EEF2-4DC7-8E67-EFE1074D2E77}">
      <dgm:prSet/>
      <dgm:spPr/>
      <dgm:t>
        <a:bodyPr/>
        <a:lstStyle/>
        <a:p>
          <a:endParaRPr lang="pt-BR"/>
        </a:p>
      </dgm:t>
    </dgm:pt>
    <dgm:pt modelId="{736C548D-4E65-43E8-96DA-C86B707D3633}">
      <dgm:prSet/>
      <dgm:spPr/>
      <dgm:t>
        <a:bodyPr/>
        <a:lstStyle/>
        <a:p>
          <a:r>
            <a:rPr lang="pt-BR" dirty="0"/>
            <a:t>Incrementar as ações que elevem o Estado de São Paulo aos standarts internacionais de prevenção e combate ao direitos humanos.</a:t>
          </a:r>
        </a:p>
      </dgm:t>
    </dgm:pt>
    <dgm:pt modelId="{EAFD915D-A9DC-4717-A4DA-69D29F3A7D29}" type="parTrans" cxnId="{A84CEE6F-BBCD-4649-86D6-4C2BA7FAC13E}">
      <dgm:prSet/>
      <dgm:spPr/>
      <dgm:t>
        <a:bodyPr/>
        <a:lstStyle/>
        <a:p>
          <a:endParaRPr lang="pt-BR"/>
        </a:p>
      </dgm:t>
    </dgm:pt>
    <dgm:pt modelId="{456A9366-7C97-484F-92BF-C8A0062FA0D0}" type="sibTrans" cxnId="{A84CEE6F-BBCD-4649-86D6-4C2BA7FAC13E}">
      <dgm:prSet/>
      <dgm:spPr/>
      <dgm:t>
        <a:bodyPr/>
        <a:lstStyle/>
        <a:p>
          <a:endParaRPr lang="pt-BR"/>
        </a:p>
      </dgm:t>
    </dgm:pt>
    <dgm:pt modelId="{611DC28D-D062-41F9-B26E-99BFA49E5399}" type="pres">
      <dgm:prSet presAssocID="{7547E060-0772-48C8-BEEE-7A2FF5881CD7}" presName="vert0" presStyleCnt="0">
        <dgm:presLayoutVars>
          <dgm:dir/>
          <dgm:animOne val="branch"/>
          <dgm:animLvl val="lvl"/>
        </dgm:presLayoutVars>
      </dgm:prSet>
      <dgm:spPr/>
    </dgm:pt>
    <dgm:pt modelId="{CD029435-A465-4AC1-88A1-A081F16872AC}" type="pres">
      <dgm:prSet presAssocID="{759134E8-C6AF-4017-AE36-706386D1E1C2}" presName="thickLine" presStyleLbl="alignNode1" presStyleIdx="0" presStyleCnt="1"/>
      <dgm:spPr/>
    </dgm:pt>
    <dgm:pt modelId="{FC11F37F-A17D-4241-B886-0E5E6DA6B510}" type="pres">
      <dgm:prSet presAssocID="{759134E8-C6AF-4017-AE36-706386D1E1C2}" presName="horz1" presStyleCnt="0"/>
      <dgm:spPr/>
    </dgm:pt>
    <dgm:pt modelId="{4C6EBA0E-03B5-40F6-BA63-549DFC7B62FB}" type="pres">
      <dgm:prSet presAssocID="{759134E8-C6AF-4017-AE36-706386D1E1C2}" presName="tx1" presStyleLbl="revTx" presStyleIdx="0" presStyleCnt="5"/>
      <dgm:spPr/>
    </dgm:pt>
    <dgm:pt modelId="{EB33B3A3-1A53-4045-BA6F-CB05E9A2CFB0}" type="pres">
      <dgm:prSet presAssocID="{759134E8-C6AF-4017-AE36-706386D1E1C2}" presName="vert1" presStyleCnt="0"/>
      <dgm:spPr/>
    </dgm:pt>
    <dgm:pt modelId="{6BEA29EC-9A7F-4240-BD35-4F6271558AA8}" type="pres">
      <dgm:prSet presAssocID="{6B68B9AA-91F2-4E98-90B2-67C69A8E99E0}" presName="vertSpace2a" presStyleCnt="0"/>
      <dgm:spPr/>
    </dgm:pt>
    <dgm:pt modelId="{8A6609A7-5635-4008-B4CC-A63AD2F914DC}" type="pres">
      <dgm:prSet presAssocID="{6B68B9AA-91F2-4E98-90B2-67C69A8E99E0}" presName="horz2" presStyleCnt="0"/>
      <dgm:spPr/>
    </dgm:pt>
    <dgm:pt modelId="{CE1655B6-ADEE-4E38-8017-26E178C1616A}" type="pres">
      <dgm:prSet presAssocID="{6B68B9AA-91F2-4E98-90B2-67C69A8E99E0}" presName="horzSpace2" presStyleCnt="0"/>
      <dgm:spPr/>
    </dgm:pt>
    <dgm:pt modelId="{189B17C2-733D-4A8D-9CD6-BF7C176D76BF}" type="pres">
      <dgm:prSet presAssocID="{6B68B9AA-91F2-4E98-90B2-67C69A8E99E0}" presName="tx2" presStyleLbl="revTx" presStyleIdx="1" presStyleCnt="5"/>
      <dgm:spPr/>
    </dgm:pt>
    <dgm:pt modelId="{A40F529A-31B4-4E14-B153-D0FD0DEE3F85}" type="pres">
      <dgm:prSet presAssocID="{6B68B9AA-91F2-4E98-90B2-67C69A8E99E0}" presName="vert2" presStyleCnt="0"/>
      <dgm:spPr/>
    </dgm:pt>
    <dgm:pt modelId="{8FE4CCB2-13CB-4ED8-9435-1299FD6E5E28}" type="pres">
      <dgm:prSet presAssocID="{6B68B9AA-91F2-4E98-90B2-67C69A8E99E0}" presName="thinLine2b" presStyleLbl="callout" presStyleIdx="0" presStyleCnt="4"/>
      <dgm:spPr/>
    </dgm:pt>
    <dgm:pt modelId="{7239CB9D-B248-4427-821C-C5210F691B7D}" type="pres">
      <dgm:prSet presAssocID="{6B68B9AA-91F2-4E98-90B2-67C69A8E99E0}" presName="vertSpace2b" presStyleCnt="0"/>
      <dgm:spPr/>
    </dgm:pt>
    <dgm:pt modelId="{BE9E5033-0103-44D7-A171-2013184A36F4}" type="pres">
      <dgm:prSet presAssocID="{F47A32C7-4570-4740-898B-2C794B5E9DC1}" presName="horz2" presStyleCnt="0"/>
      <dgm:spPr/>
    </dgm:pt>
    <dgm:pt modelId="{5AFACE86-EC51-4664-9854-9604B7C958DB}" type="pres">
      <dgm:prSet presAssocID="{F47A32C7-4570-4740-898B-2C794B5E9DC1}" presName="horzSpace2" presStyleCnt="0"/>
      <dgm:spPr/>
    </dgm:pt>
    <dgm:pt modelId="{F6BD9E5F-DE4D-41F6-9ADF-0F04A562A0FC}" type="pres">
      <dgm:prSet presAssocID="{F47A32C7-4570-4740-898B-2C794B5E9DC1}" presName="tx2" presStyleLbl="revTx" presStyleIdx="2" presStyleCnt="5"/>
      <dgm:spPr/>
    </dgm:pt>
    <dgm:pt modelId="{0455062C-D68E-4501-B7EF-D067C5F5334E}" type="pres">
      <dgm:prSet presAssocID="{F47A32C7-4570-4740-898B-2C794B5E9DC1}" presName="vert2" presStyleCnt="0"/>
      <dgm:spPr/>
    </dgm:pt>
    <dgm:pt modelId="{9BA9BE14-06D9-4FE6-87D6-6687B9152CB0}" type="pres">
      <dgm:prSet presAssocID="{F47A32C7-4570-4740-898B-2C794B5E9DC1}" presName="thinLine2b" presStyleLbl="callout" presStyleIdx="1" presStyleCnt="4"/>
      <dgm:spPr/>
    </dgm:pt>
    <dgm:pt modelId="{D460AF2E-6DA5-453D-8BA6-F9DC19236A7B}" type="pres">
      <dgm:prSet presAssocID="{F47A32C7-4570-4740-898B-2C794B5E9DC1}" presName="vertSpace2b" presStyleCnt="0"/>
      <dgm:spPr/>
    </dgm:pt>
    <dgm:pt modelId="{B749E77A-9065-4504-B7C4-5F90A91D9CF1}" type="pres">
      <dgm:prSet presAssocID="{A5BCB4A0-2387-42DA-897D-0C4B326F16FC}" presName="horz2" presStyleCnt="0"/>
      <dgm:spPr/>
    </dgm:pt>
    <dgm:pt modelId="{665AFDF7-D1AE-488C-900E-09CF2DE7B6E4}" type="pres">
      <dgm:prSet presAssocID="{A5BCB4A0-2387-42DA-897D-0C4B326F16FC}" presName="horzSpace2" presStyleCnt="0"/>
      <dgm:spPr/>
    </dgm:pt>
    <dgm:pt modelId="{5665AD7C-65D8-46EF-BC92-020CCC1F05B3}" type="pres">
      <dgm:prSet presAssocID="{A5BCB4A0-2387-42DA-897D-0C4B326F16FC}" presName="tx2" presStyleLbl="revTx" presStyleIdx="3" presStyleCnt="5"/>
      <dgm:spPr/>
    </dgm:pt>
    <dgm:pt modelId="{24F61166-64D1-4680-9C7D-580CA3440AAC}" type="pres">
      <dgm:prSet presAssocID="{A5BCB4A0-2387-42DA-897D-0C4B326F16FC}" presName="vert2" presStyleCnt="0"/>
      <dgm:spPr/>
    </dgm:pt>
    <dgm:pt modelId="{9E94C403-4403-491B-ADC4-1E533072FAFD}" type="pres">
      <dgm:prSet presAssocID="{A5BCB4A0-2387-42DA-897D-0C4B326F16FC}" presName="thinLine2b" presStyleLbl="callout" presStyleIdx="2" presStyleCnt="4"/>
      <dgm:spPr/>
    </dgm:pt>
    <dgm:pt modelId="{614C2810-264B-4186-BFA8-64A99694986E}" type="pres">
      <dgm:prSet presAssocID="{A5BCB4A0-2387-42DA-897D-0C4B326F16FC}" presName="vertSpace2b" presStyleCnt="0"/>
      <dgm:spPr/>
    </dgm:pt>
    <dgm:pt modelId="{8F3E9F81-F623-4A79-9997-048EFA97E71D}" type="pres">
      <dgm:prSet presAssocID="{736C548D-4E65-43E8-96DA-C86B707D3633}" presName="horz2" presStyleCnt="0"/>
      <dgm:spPr/>
    </dgm:pt>
    <dgm:pt modelId="{41102217-38D2-483F-BA7B-B2244CDB0C3C}" type="pres">
      <dgm:prSet presAssocID="{736C548D-4E65-43E8-96DA-C86B707D3633}" presName="horzSpace2" presStyleCnt="0"/>
      <dgm:spPr/>
    </dgm:pt>
    <dgm:pt modelId="{16F0D0FE-563E-4BF7-B240-5D6DF04C13D1}" type="pres">
      <dgm:prSet presAssocID="{736C548D-4E65-43E8-96DA-C86B707D3633}" presName="tx2" presStyleLbl="revTx" presStyleIdx="4" presStyleCnt="5"/>
      <dgm:spPr/>
    </dgm:pt>
    <dgm:pt modelId="{A9989212-EA10-4A3F-84F4-ED2C46D712EB}" type="pres">
      <dgm:prSet presAssocID="{736C548D-4E65-43E8-96DA-C86B707D3633}" presName="vert2" presStyleCnt="0"/>
      <dgm:spPr/>
    </dgm:pt>
    <dgm:pt modelId="{A051CB3F-2E70-4D52-9CE9-89B5D305ACDA}" type="pres">
      <dgm:prSet presAssocID="{736C548D-4E65-43E8-96DA-C86B707D3633}" presName="thinLine2b" presStyleLbl="callout" presStyleIdx="3" presStyleCnt="4"/>
      <dgm:spPr/>
    </dgm:pt>
    <dgm:pt modelId="{B5442874-F22E-4C3B-91D7-177384276255}" type="pres">
      <dgm:prSet presAssocID="{736C548D-4E65-43E8-96DA-C86B707D3633}" presName="vertSpace2b" presStyleCnt="0"/>
      <dgm:spPr/>
    </dgm:pt>
  </dgm:ptLst>
  <dgm:cxnLst>
    <dgm:cxn modelId="{7A3D113C-D452-4A0A-BAA4-8DE1A346A3DD}" type="presOf" srcId="{759134E8-C6AF-4017-AE36-706386D1E1C2}" destId="{4C6EBA0E-03B5-40F6-BA63-549DFC7B62FB}" srcOrd="0" destOrd="0" presId="urn:microsoft.com/office/officeart/2008/layout/LinedList"/>
    <dgm:cxn modelId="{A8485D3C-D5DF-4C69-BD91-33F0ED5B56BA}" type="presOf" srcId="{6B68B9AA-91F2-4E98-90B2-67C69A8E99E0}" destId="{189B17C2-733D-4A8D-9CD6-BF7C176D76BF}" srcOrd="0" destOrd="0" presId="urn:microsoft.com/office/officeart/2008/layout/LinedList"/>
    <dgm:cxn modelId="{A84CEE6F-BBCD-4649-86D6-4C2BA7FAC13E}" srcId="{759134E8-C6AF-4017-AE36-706386D1E1C2}" destId="{736C548D-4E65-43E8-96DA-C86B707D3633}" srcOrd="3" destOrd="0" parTransId="{EAFD915D-A9DC-4717-A4DA-69D29F3A7D29}" sibTransId="{456A9366-7C97-484F-92BF-C8A0062FA0D0}"/>
    <dgm:cxn modelId="{DC602351-0289-4B6C-82FB-5AA8444A2668}" srcId="{759134E8-C6AF-4017-AE36-706386D1E1C2}" destId="{6B68B9AA-91F2-4E98-90B2-67C69A8E99E0}" srcOrd="0" destOrd="0" parTransId="{0E5A04BC-040E-4855-B9A5-BD5E44D6E385}" sibTransId="{F971867F-2DBB-40EA-AB28-83AA985A2740}"/>
    <dgm:cxn modelId="{F5446589-7376-479F-BE49-99D6776D5B4F}" type="presOf" srcId="{F47A32C7-4570-4740-898B-2C794B5E9DC1}" destId="{F6BD9E5F-DE4D-41F6-9ADF-0F04A562A0FC}" srcOrd="0" destOrd="0" presId="urn:microsoft.com/office/officeart/2008/layout/LinedList"/>
    <dgm:cxn modelId="{DCD4A8A3-5839-4C6E-9C9B-07F4C5F7BE8D}" type="presOf" srcId="{7547E060-0772-48C8-BEEE-7A2FF5881CD7}" destId="{611DC28D-D062-41F9-B26E-99BFA49E5399}" srcOrd="0" destOrd="0" presId="urn:microsoft.com/office/officeart/2008/layout/LinedList"/>
    <dgm:cxn modelId="{4728C6D6-02EC-4394-B5F4-70A77B41CFBC}" srcId="{7547E060-0772-48C8-BEEE-7A2FF5881CD7}" destId="{759134E8-C6AF-4017-AE36-706386D1E1C2}" srcOrd="0" destOrd="0" parTransId="{A2F26CFD-F480-4337-8FB0-948D6596031B}" sibTransId="{86E5C754-6140-4D3E-AB79-DD0967020382}"/>
    <dgm:cxn modelId="{F0C58CD7-D187-4E9E-AD48-A1D5340600B9}" srcId="{759134E8-C6AF-4017-AE36-706386D1E1C2}" destId="{F47A32C7-4570-4740-898B-2C794B5E9DC1}" srcOrd="1" destOrd="0" parTransId="{6B12D013-068A-4445-802D-55ABC22FE211}" sibTransId="{00116E66-A375-4979-854C-A276D62A19B0}"/>
    <dgm:cxn modelId="{9C7A5CE1-EEF2-4DC7-8E67-EFE1074D2E77}" srcId="{759134E8-C6AF-4017-AE36-706386D1E1C2}" destId="{A5BCB4A0-2387-42DA-897D-0C4B326F16FC}" srcOrd="2" destOrd="0" parTransId="{FDDFBBAB-B01B-4CF8-9967-67D709E909B4}" sibTransId="{CA51622F-5ACE-41E5-B90F-D3E8D266DFA9}"/>
    <dgm:cxn modelId="{754861EC-3759-46A3-8064-DFB607B08280}" type="presOf" srcId="{736C548D-4E65-43E8-96DA-C86B707D3633}" destId="{16F0D0FE-563E-4BF7-B240-5D6DF04C13D1}" srcOrd="0" destOrd="0" presId="urn:microsoft.com/office/officeart/2008/layout/LinedList"/>
    <dgm:cxn modelId="{11E776F0-C8CE-437C-B646-1D3CBA868C25}" type="presOf" srcId="{A5BCB4A0-2387-42DA-897D-0C4B326F16FC}" destId="{5665AD7C-65D8-46EF-BC92-020CCC1F05B3}" srcOrd="0" destOrd="0" presId="urn:microsoft.com/office/officeart/2008/layout/LinedList"/>
    <dgm:cxn modelId="{EB418B5D-966C-4308-8BE6-26F60C3E11AB}" type="presParOf" srcId="{611DC28D-D062-41F9-B26E-99BFA49E5399}" destId="{CD029435-A465-4AC1-88A1-A081F16872AC}" srcOrd="0" destOrd="0" presId="urn:microsoft.com/office/officeart/2008/layout/LinedList"/>
    <dgm:cxn modelId="{9B4E30DA-5A80-4A2A-8DFE-EA3AB4DDD147}" type="presParOf" srcId="{611DC28D-D062-41F9-B26E-99BFA49E5399}" destId="{FC11F37F-A17D-4241-B886-0E5E6DA6B510}" srcOrd="1" destOrd="0" presId="urn:microsoft.com/office/officeart/2008/layout/LinedList"/>
    <dgm:cxn modelId="{88C87615-CE2F-410E-B101-063C155C90C5}" type="presParOf" srcId="{FC11F37F-A17D-4241-B886-0E5E6DA6B510}" destId="{4C6EBA0E-03B5-40F6-BA63-549DFC7B62FB}" srcOrd="0" destOrd="0" presId="urn:microsoft.com/office/officeart/2008/layout/LinedList"/>
    <dgm:cxn modelId="{BB5BC5A5-273C-4373-A2FF-B3AE4CFEC488}" type="presParOf" srcId="{FC11F37F-A17D-4241-B886-0E5E6DA6B510}" destId="{EB33B3A3-1A53-4045-BA6F-CB05E9A2CFB0}" srcOrd="1" destOrd="0" presId="urn:microsoft.com/office/officeart/2008/layout/LinedList"/>
    <dgm:cxn modelId="{956025C1-7293-4096-BEA4-588B92FE855B}" type="presParOf" srcId="{EB33B3A3-1A53-4045-BA6F-CB05E9A2CFB0}" destId="{6BEA29EC-9A7F-4240-BD35-4F6271558AA8}" srcOrd="0" destOrd="0" presId="urn:microsoft.com/office/officeart/2008/layout/LinedList"/>
    <dgm:cxn modelId="{AFE5D718-805F-4ED4-A8CB-BD52B4D84D4E}" type="presParOf" srcId="{EB33B3A3-1A53-4045-BA6F-CB05E9A2CFB0}" destId="{8A6609A7-5635-4008-B4CC-A63AD2F914DC}" srcOrd="1" destOrd="0" presId="urn:microsoft.com/office/officeart/2008/layout/LinedList"/>
    <dgm:cxn modelId="{777491D6-22E3-4735-A361-8D5A3F6BC1C6}" type="presParOf" srcId="{8A6609A7-5635-4008-B4CC-A63AD2F914DC}" destId="{CE1655B6-ADEE-4E38-8017-26E178C1616A}" srcOrd="0" destOrd="0" presId="urn:microsoft.com/office/officeart/2008/layout/LinedList"/>
    <dgm:cxn modelId="{9D87E778-1B7B-4B0C-B7C0-3ADCDFF5CC96}" type="presParOf" srcId="{8A6609A7-5635-4008-B4CC-A63AD2F914DC}" destId="{189B17C2-733D-4A8D-9CD6-BF7C176D76BF}" srcOrd="1" destOrd="0" presId="urn:microsoft.com/office/officeart/2008/layout/LinedList"/>
    <dgm:cxn modelId="{DB8A0177-AE71-422C-8719-ABE74E1CD7E9}" type="presParOf" srcId="{8A6609A7-5635-4008-B4CC-A63AD2F914DC}" destId="{A40F529A-31B4-4E14-B153-D0FD0DEE3F85}" srcOrd="2" destOrd="0" presId="urn:microsoft.com/office/officeart/2008/layout/LinedList"/>
    <dgm:cxn modelId="{B37AB93A-E031-4EDB-A59C-75DCB0CA912E}" type="presParOf" srcId="{EB33B3A3-1A53-4045-BA6F-CB05E9A2CFB0}" destId="{8FE4CCB2-13CB-4ED8-9435-1299FD6E5E28}" srcOrd="2" destOrd="0" presId="urn:microsoft.com/office/officeart/2008/layout/LinedList"/>
    <dgm:cxn modelId="{B866357A-E4C3-4AE3-9B66-F55A06A918B9}" type="presParOf" srcId="{EB33B3A3-1A53-4045-BA6F-CB05E9A2CFB0}" destId="{7239CB9D-B248-4427-821C-C5210F691B7D}" srcOrd="3" destOrd="0" presId="urn:microsoft.com/office/officeart/2008/layout/LinedList"/>
    <dgm:cxn modelId="{A5178C68-1EE6-4ACE-B8D7-A8061E213D3F}" type="presParOf" srcId="{EB33B3A3-1A53-4045-BA6F-CB05E9A2CFB0}" destId="{BE9E5033-0103-44D7-A171-2013184A36F4}" srcOrd="4" destOrd="0" presId="urn:microsoft.com/office/officeart/2008/layout/LinedList"/>
    <dgm:cxn modelId="{57EAD1FB-0D79-4A02-B2FA-6FF2C9DAD9E7}" type="presParOf" srcId="{BE9E5033-0103-44D7-A171-2013184A36F4}" destId="{5AFACE86-EC51-4664-9854-9604B7C958DB}" srcOrd="0" destOrd="0" presId="urn:microsoft.com/office/officeart/2008/layout/LinedList"/>
    <dgm:cxn modelId="{B9CBC495-B299-4C05-8E84-A869543D28AC}" type="presParOf" srcId="{BE9E5033-0103-44D7-A171-2013184A36F4}" destId="{F6BD9E5F-DE4D-41F6-9ADF-0F04A562A0FC}" srcOrd="1" destOrd="0" presId="urn:microsoft.com/office/officeart/2008/layout/LinedList"/>
    <dgm:cxn modelId="{87A97369-546A-4CF0-8406-AEB5293BA003}" type="presParOf" srcId="{BE9E5033-0103-44D7-A171-2013184A36F4}" destId="{0455062C-D68E-4501-B7EF-D067C5F5334E}" srcOrd="2" destOrd="0" presId="urn:microsoft.com/office/officeart/2008/layout/LinedList"/>
    <dgm:cxn modelId="{CE4E57CF-BC9B-46B1-9251-D36732D9586B}" type="presParOf" srcId="{EB33B3A3-1A53-4045-BA6F-CB05E9A2CFB0}" destId="{9BA9BE14-06D9-4FE6-87D6-6687B9152CB0}" srcOrd="5" destOrd="0" presId="urn:microsoft.com/office/officeart/2008/layout/LinedList"/>
    <dgm:cxn modelId="{66CFF111-7695-4363-8C11-1EE1158B3091}" type="presParOf" srcId="{EB33B3A3-1A53-4045-BA6F-CB05E9A2CFB0}" destId="{D460AF2E-6DA5-453D-8BA6-F9DC19236A7B}" srcOrd="6" destOrd="0" presId="urn:microsoft.com/office/officeart/2008/layout/LinedList"/>
    <dgm:cxn modelId="{06335268-0E05-4B0B-B16A-4C6EC27151BF}" type="presParOf" srcId="{EB33B3A3-1A53-4045-BA6F-CB05E9A2CFB0}" destId="{B749E77A-9065-4504-B7C4-5F90A91D9CF1}" srcOrd="7" destOrd="0" presId="urn:microsoft.com/office/officeart/2008/layout/LinedList"/>
    <dgm:cxn modelId="{4D9D0B2A-F5C2-477A-8F56-560214D2132E}" type="presParOf" srcId="{B749E77A-9065-4504-B7C4-5F90A91D9CF1}" destId="{665AFDF7-D1AE-488C-900E-09CF2DE7B6E4}" srcOrd="0" destOrd="0" presId="urn:microsoft.com/office/officeart/2008/layout/LinedList"/>
    <dgm:cxn modelId="{747A3B0E-07BF-4177-A346-04D771545B45}" type="presParOf" srcId="{B749E77A-9065-4504-B7C4-5F90A91D9CF1}" destId="{5665AD7C-65D8-46EF-BC92-020CCC1F05B3}" srcOrd="1" destOrd="0" presId="urn:microsoft.com/office/officeart/2008/layout/LinedList"/>
    <dgm:cxn modelId="{6C55988E-078D-4A6D-BF52-AD7B2A26EC7F}" type="presParOf" srcId="{B749E77A-9065-4504-B7C4-5F90A91D9CF1}" destId="{24F61166-64D1-4680-9C7D-580CA3440AAC}" srcOrd="2" destOrd="0" presId="urn:microsoft.com/office/officeart/2008/layout/LinedList"/>
    <dgm:cxn modelId="{38939492-2FFC-4CF7-8EA9-193B1E9171E6}" type="presParOf" srcId="{EB33B3A3-1A53-4045-BA6F-CB05E9A2CFB0}" destId="{9E94C403-4403-491B-ADC4-1E533072FAFD}" srcOrd="8" destOrd="0" presId="urn:microsoft.com/office/officeart/2008/layout/LinedList"/>
    <dgm:cxn modelId="{CEEBDEC6-A128-4A95-855B-F13B951768CE}" type="presParOf" srcId="{EB33B3A3-1A53-4045-BA6F-CB05E9A2CFB0}" destId="{614C2810-264B-4186-BFA8-64A99694986E}" srcOrd="9" destOrd="0" presId="urn:microsoft.com/office/officeart/2008/layout/LinedList"/>
    <dgm:cxn modelId="{BEAE4AB4-6A92-4FE1-A5B4-5D9D96485E80}" type="presParOf" srcId="{EB33B3A3-1A53-4045-BA6F-CB05E9A2CFB0}" destId="{8F3E9F81-F623-4A79-9997-048EFA97E71D}" srcOrd="10" destOrd="0" presId="urn:microsoft.com/office/officeart/2008/layout/LinedList"/>
    <dgm:cxn modelId="{017AEEC4-D314-44DD-8AF2-6D30A87A74C1}" type="presParOf" srcId="{8F3E9F81-F623-4A79-9997-048EFA97E71D}" destId="{41102217-38D2-483F-BA7B-B2244CDB0C3C}" srcOrd="0" destOrd="0" presId="urn:microsoft.com/office/officeart/2008/layout/LinedList"/>
    <dgm:cxn modelId="{BDB137D1-09B5-48A5-812C-4CEF9B763809}" type="presParOf" srcId="{8F3E9F81-F623-4A79-9997-048EFA97E71D}" destId="{16F0D0FE-563E-4BF7-B240-5D6DF04C13D1}" srcOrd="1" destOrd="0" presId="urn:microsoft.com/office/officeart/2008/layout/LinedList"/>
    <dgm:cxn modelId="{8551593D-32A3-46A7-A71F-EEBF73AD9331}" type="presParOf" srcId="{8F3E9F81-F623-4A79-9997-048EFA97E71D}" destId="{A9989212-EA10-4A3F-84F4-ED2C46D712EB}" srcOrd="2" destOrd="0" presId="urn:microsoft.com/office/officeart/2008/layout/LinedList"/>
    <dgm:cxn modelId="{2B53CE7C-C01C-41BA-9794-D93E8C607407}" type="presParOf" srcId="{EB33B3A3-1A53-4045-BA6F-CB05E9A2CFB0}" destId="{A051CB3F-2E70-4D52-9CE9-89B5D305ACDA}" srcOrd="11" destOrd="0" presId="urn:microsoft.com/office/officeart/2008/layout/LinedList"/>
    <dgm:cxn modelId="{3B8A069B-31D5-49AD-A768-248A3E758D0F}" type="presParOf" srcId="{EB33B3A3-1A53-4045-BA6F-CB05E9A2CFB0}" destId="{B5442874-F22E-4C3B-91D7-177384276255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F9CF2B-8EFF-4E8C-9CD5-2AB67B27978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43D5B8A-F1EB-4B1B-A5E6-7FF71045CB24}">
      <dgm:prSet phldrT="[Texto]"/>
      <dgm:spPr/>
      <dgm:t>
        <a:bodyPr/>
        <a:lstStyle/>
        <a:p>
          <a:r>
            <a:rPr lang="pt-BR"/>
            <a:t>Recebimento e registro de denúncias de violações de direitos humanos de todo o Estado de São Paulo, inclusive online, concentradas em um único canal;</a:t>
          </a:r>
        </a:p>
      </dgm:t>
    </dgm:pt>
    <dgm:pt modelId="{F1A14412-4CD5-4587-99F1-213F5E035F66}" type="parTrans" cxnId="{6ACE3273-6E57-4C1B-A625-5363722BD131}">
      <dgm:prSet/>
      <dgm:spPr/>
      <dgm:t>
        <a:bodyPr/>
        <a:lstStyle/>
        <a:p>
          <a:endParaRPr lang="pt-BR"/>
        </a:p>
      </dgm:t>
    </dgm:pt>
    <dgm:pt modelId="{D9E5BD07-FA07-445B-B5F0-95CEB343E2EE}" type="sibTrans" cxnId="{6ACE3273-6E57-4C1B-A625-5363722BD131}">
      <dgm:prSet/>
      <dgm:spPr/>
      <dgm:t>
        <a:bodyPr/>
        <a:lstStyle/>
        <a:p>
          <a:endParaRPr lang="pt-BR"/>
        </a:p>
      </dgm:t>
    </dgm:pt>
    <dgm:pt modelId="{3B4A2E25-4496-4BCD-8264-0F14EE1E9733}">
      <dgm:prSet/>
      <dgm:spPr/>
      <dgm:t>
        <a:bodyPr/>
        <a:lstStyle/>
        <a:p>
          <a:r>
            <a:rPr lang="pt-BR"/>
            <a:t>Avaliação, classificação, dimensão e diagnóstico das denúncias e demandas; </a:t>
          </a:r>
          <a:endParaRPr lang="pt-BR" dirty="0"/>
        </a:p>
      </dgm:t>
    </dgm:pt>
    <dgm:pt modelId="{02272B54-3659-4796-879A-67B6D014BEB4}" type="parTrans" cxnId="{9A320A96-9170-4C98-83B0-92F5DB910C04}">
      <dgm:prSet/>
      <dgm:spPr/>
      <dgm:t>
        <a:bodyPr/>
        <a:lstStyle/>
        <a:p>
          <a:endParaRPr lang="pt-BR"/>
        </a:p>
      </dgm:t>
    </dgm:pt>
    <dgm:pt modelId="{8EE93672-39A8-47C6-9979-069A25B7B4F1}" type="sibTrans" cxnId="{9A320A96-9170-4C98-83B0-92F5DB910C04}">
      <dgm:prSet/>
      <dgm:spPr/>
      <dgm:t>
        <a:bodyPr/>
        <a:lstStyle/>
        <a:p>
          <a:endParaRPr lang="pt-BR"/>
        </a:p>
      </dgm:t>
    </dgm:pt>
    <dgm:pt modelId="{8D3DF8B3-900C-449A-A4E9-69CD915B5547}">
      <dgm:prSet/>
      <dgm:spPr/>
      <dgm:t>
        <a:bodyPr/>
        <a:lstStyle/>
        <a:p>
          <a:r>
            <a:rPr lang="pt-BR"/>
            <a:t>Ações operacionais resolutivas ou encaminhamentos por meio de uma rede de inteligência interinstitucional, intersecetarial ou intrasecretarial.</a:t>
          </a:r>
          <a:endParaRPr lang="pt-BR" dirty="0"/>
        </a:p>
      </dgm:t>
    </dgm:pt>
    <dgm:pt modelId="{85982B15-8EE0-4E82-8F73-E51C123B9D3F}" type="parTrans" cxnId="{5C2938FD-6A58-4EA4-BAAE-0EDEF3F2F189}">
      <dgm:prSet/>
      <dgm:spPr/>
      <dgm:t>
        <a:bodyPr/>
        <a:lstStyle/>
        <a:p>
          <a:endParaRPr lang="pt-BR"/>
        </a:p>
      </dgm:t>
    </dgm:pt>
    <dgm:pt modelId="{C625679D-875F-4AF5-BA17-468FE917C492}" type="sibTrans" cxnId="{5C2938FD-6A58-4EA4-BAAE-0EDEF3F2F189}">
      <dgm:prSet/>
      <dgm:spPr/>
      <dgm:t>
        <a:bodyPr/>
        <a:lstStyle/>
        <a:p>
          <a:endParaRPr lang="pt-BR"/>
        </a:p>
      </dgm:t>
    </dgm:pt>
    <dgm:pt modelId="{28B45DCE-BFD9-4F36-A89C-47931C5D4705}">
      <dgm:prSet/>
      <dgm:spPr/>
      <dgm:t>
        <a:bodyPr/>
        <a:lstStyle/>
        <a:p>
          <a:r>
            <a:rPr lang="pt-BR"/>
            <a:t>Resposta e devolutiva às denúncias e demandas do cidadão e da população.</a:t>
          </a:r>
          <a:endParaRPr lang="pt-BR" dirty="0"/>
        </a:p>
      </dgm:t>
    </dgm:pt>
    <dgm:pt modelId="{C72CC629-E204-46CB-AF0A-2F00DD7FB088}" type="parTrans" cxnId="{CB9A825F-E855-4014-A2C3-10DD6DA61BB2}">
      <dgm:prSet/>
      <dgm:spPr/>
      <dgm:t>
        <a:bodyPr/>
        <a:lstStyle/>
        <a:p>
          <a:endParaRPr lang="pt-BR"/>
        </a:p>
      </dgm:t>
    </dgm:pt>
    <dgm:pt modelId="{5E613BB6-0857-4A1B-964C-E358220E66C8}" type="sibTrans" cxnId="{CB9A825F-E855-4014-A2C3-10DD6DA61BB2}">
      <dgm:prSet/>
      <dgm:spPr/>
      <dgm:t>
        <a:bodyPr/>
        <a:lstStyle/>
        <a:p>
          <a:endParaRPr lang="pt-BR"/>
        </a:p>
      </dgm:t>
    </dgm:pt>
    <dgm:pt modelId="{398AD4BE-141C-46AE-B648-33F9334968FB}" type="pres">
      <dgm:prSet presAssocID="{86F9CF2B-8EFF-4E8C-9CD5-2AB67B27978F}" presName="Name0" presStyleCnt="0">
        <dgm:presLayoutVars>
          <dgm:dir/>
          <dgm:resizeHandles val="exact"/>
        </dgm:presLayoutVars>
      </dgm:prSet>
      <dgm:spPr/>
    </dgm:pt>
    <dgm:pt modelId="{5CD37E98-7246-414A-AFF7-95FA779287EB}" type="pres">
      <dgm:prSet presAssocID="{043D5B8A-F1EB-4B1B-A5E6-7FF71045CB24}" presName="node" presStyleLbl="node1" presStyleIdx="0" presStyleCnt="4">
        <dgm:presLayoutVars>
          <dgm:bulletEnabled val="1"/>
        </dgm:presLayoutVars>
      </dgm:prSet>
      <dgm:spPr/>
    </dgm:pt>
    <dgm:pt modelId="{21ACBC15-ED34-4A14-BF10-8DFD7830DEBE}" type="pres">
      <dgm:prSet presAssocID="{D9E5BD07-FA07-445B-B5F0-95CEB343E2EE}" presName="sibTrans" presStyleCnt="0"/>
      <dgm:spPr/>
    </dgm:pt>
    <dgm:pt modelId="{B0B96332-F512-4171-8AE0-0B88C3BAEF34}" type="pres">
      <dgm:prSet presAssocID="{3B4A2E25-4496-4BCD-8264-0F14EE1E9733}" presName="node" presStyleLbl="node1" presStyleIdx="1" presStyleCnt="4">
        <dgm:presLayoutVars>
          <dgm:bulletEnabled val="1"/>
        </dgm:presLayoutVars>
      </dgm:prSet>
      <dgm:spPr/>
    </dgm:pt>
    <dgm:pt modelId="{EB5DE5B4-C5FD-47DB-AFEF-3B0FE0C1E54B}" type="pres">
      <dgm:prSet presAssocID="{8EE93672-39A8-47C6-9979-069A25B7B4F1}" presName="sibTrans" presStyleCnt="0"/>
      <dgm:spPr/>
    </dgm:pt>
    <dgm:pt modelId="{91F8547B-421F-4E79-A858-A00C9C748F80}" type="pres">
      <dgm:prSet presAssocID="{8D3DF8B3-900C-449A-A4E9-69CD915B5547}" presName="node" presStyleLbl="node1" presStyleIdx="2" presStyleCnt="4">
        <dgm:presLayoutVars>
          <dgm:bulletEnabled val="1"/>
        </dgm:presLayoutVars>
      </dgm:prSet>
      <dgm:spPr/>
    </dgm:pt>
    <dgm:pt modelId="{78660125-4268-4639-9895-E3DBF78C8CFD}" type="pres">
      <dgm:prSet presAssocID="{C625679D-875F-4AF5-BA17-468FE917C492}" presName="sibTrans" presStyleCnt="0"/>
      <dgm:spPr/>
    </dgm:pt>
    <dgm:pt modelId="{0D62F66D-E408-4368-8B6A-75462D595512}" type="pres">
      <dgm:prSet presAssocID="{28B45DCE-BFD9-4F36-A89C-47931C5D4705}" presName="node" presStyleLbl="node1" presStyleIdx="3" presStyleCnt="4">
        <dgm:presLayoutVars>
          <dgm:bulletEnabled val="1"/>
        </dgm:presLayoutVars>
      </dgm:prSet>
      <dgm:spPr/>
    </dgm:pt>
  </dgm:ptLst>
  <dgm:cxnLst>
    <dgm:cxn modelId="{C7134D06-3C76-4B53-8218-4251CA7624E6}" type="presOf" srcId="{043D5B8A-F1EB-4B1B-A5E6-7FF71045CB24}" destId="{5CD37E98-7246-414A-AFF7-95FA779287EB}" srcOrd="0" destOrd="0" presId="urn:microsoft.com/office/officeart/2005/8/layout/hList6"/>
    <dgm:cxn modelId="{CB9A825F-E855-4014-A2C3-10DD6DA61BB2}" srcId="{86F9CF2B-8EFF-4E8C-9CD5-2AB67B27978F}" destId="{28B45DCE-BFD9-4F36-A89C-47931C5D4705}" srcOrd="3" destOrd="0" parTransId="{C72CC629-E204-46CB-AF0A-2F00DD7FB088}" sibTransId="{5E613BB6-0857-4A1B-964C-E358220E66C8}"/>
    <dgm:cxn modelId="{6ACE3273-6E57-4C1B-A625-5363722BD131}" srcId="{86F9CF2B-8EFF-4E8C-9CD5-2AB67B27978F}" destId="{043D5B8A-F1EB-4B1B-A5E6-7FF71045CB24}" srcOrd="0" destOrd="0" parTransId="{F1A14412-4CD5-4587-99F1-213F5E035F66}" sibTransId="{D9E5BD07-FA07-445B-B5F0-95CEB343E2EE}"/>
    <dgm:cxn modelId="{9A320A96-9170-4C98-83B0-92F5DB910C04}" srcId="{86F9CF2B-8EFF-4E8C-9CD5-2AB67B27978F}" destId="{3B4A2E25-4496-4BCD-8264-0F14EE1E9733}" srcOrd="1" destOrd="0" parTransId="{02272B54-3659-4796-879A-67B6D014BEB4}" sibTransId="{8EE93672-39A8-47C6-9979-069A25B7B4F1}"/>
    <dgm:cxn modelId="{CEC1E0AD-4385-4B8E-B394-AC961FA87C3D}" type="presOf" srcId="{8D3DF8B3-900C-449A-A4E9-69CD915B5547}" destId="{91F8547B-421F-4E79-A858-A00C9C748F80}" srcOrd="0" destOrd="0" presId="urn:microsoft.com/office/officeart/2005/8/layout/hList6"/>
    <dgm:cxn modelId="{745F0FB0-47E0-498F-AC91-F808653ECA5B}" type="presOf" srcId="{3B4A2E25-4496-4BCD-8264-0F14EE1E9733}" destId="{B0B96332-F512-4171-8AE0-0B88C3BAEF34}" srcOrd="0" destOrd="0" presId="urn:microsoft.com/office/officeart/2005/8/layout/hList6"/>
    <dgm:cxn modelId="{176635CA-26A6-4A2B-B202-9918A37EF2C8}" type="presOf" srcId="{86F9CF2B-8EFF-4E8C-9CD5-2AB67B27978F}" destId="{398AD4BE-141C-46AE-B648-33F9334968FB}" srcOrd="0" destOrd="0" presId="urn:microsoft.com/office/officeart/2005/8/layout/hList6"/>
    <dgm:cxn modelId="{3B863BF1-348B-4FED-84A0-077D76B3E30B}" type="presOf" srcId="{28B45DCE-BFD9-4F36-A89C-47931C5D4705}" destId="{0D62F66D-E408-4368-8B6A-75462D595512}" srcOrd="0" destOrd="0" presId="urn:microsoft.com/office/officeart/2005/8/layout/hList6"/>
    <dgm:cxn modelId="{5C2938FD-6A58-4EA4-BAAE-0EDEF3F2F189}" srcId="{86F9CF2B-8EFF-4E8C-9CD5-2AB67B27978F}" destId="{8D3DF8B3-900C-449A-A4E9-69CD915B5547}" srcOrd="2" destOrd="0" parTransId="{85982B15-8EE0-4E82-8F73-E51C123B9D3F}" sibTransId="{C625679D-875F-4AF5-BA17-468FE917C492}"/>
    <dgm:cxn modelId="{CEF43298-550C-4AA4-A3ED-686828DB4159}" type="presParOf" srcId="{398AD4BE-141C-46AE-B648-33F9334968FB}" destId="{5CD37E98-7246-414A-AFF7-95FA779287EB}" srcOrd="0" destOrd="0" presId="urn:microsoft.com/office/officeart/2005/8/layout/hList6"/>
    <dgm:cxn modelId="{64B24AED-4BE8-4F4A-83B0-6C12B8B61600}" type="presParOf" srcId="{398AD4BE-141C-46AE-B648-33F9334968FB}" destId="{21ACBC15-ED34-4A14-BF10-8DFD7830DEBE}" srcOrd="1" destOrd="0" presId="urn:microsoft.com/office/officeart/2005/8/layout/hList6"/>
    <dgm:cxn modelId="{BE321AF4-F8C1-4730-8458-69B43987063C}" type="presParOf" srcId="{398AD4BE-141C-46AE-B648-33F9334968FB}" destId="{B0B96332-F512-4171-8AE0-0B88C3BAEF34}" srcOrd="2" destOrd="0" presId="urn:microsoft.com/office/officeart/2005/8/layout/hList6"/>
    <dgm:cxn modelId="{9E1F64A0-B05E-4BFE-91FB-08CB4EEDEFA6}" type="presParOf" srcId="{398AD4BE-141C-46AE-B648-33F9334968FB}" destId="{EB5DE5B4-C5FD-47DB-AFEF-3B0FE0C1E54B}" srcOrd="3" destOrd="0" presId="urn:microsoft.com/office/officeart/2005/8/layout/hList6"/>
    <dgm:cxn modelId="{DEACB3D8-BEFC-4AD3-BB94-E330AD1EA9E0}" type="presParOf" srcId="{398AD4BE-141C-46AE-B648-33F9334968FB}" destId="{91F8547B-421F-4E79-A858-A00C9C748F80}" srcOrd="4" destOrd="0" presId="urn:microsoft.com/office/officeart/2005/8/layout/hList6"/>
    <dgm:cxn modelId="{6046F16E-6463-47F0-8562-6C0DD6248E40}" type="presParOf" srcId="{398AD4BE-141C-46AE-B648-33F9334968FB}" destId="{78660125-4268-4639-9895-E3DBF78C8CFD}" srcOrd="5" destOrd="0" presId="urn:microsoft.com/office/officeart/2005/8/layout/hList6"/>
    <dgm:cxn modelId="{C8EE7A80-8A7A-46E0-8B86-157FAE3155AE}" type="presParOf" srcId="{398AD4BE-141C-46AE-B648-33F9334968FB}" destId="{0D62F66D-E408-4368-8B6A-75462D595512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A19F52-B534-4947-B21A-8560DFBCB41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C6C5E31-A726-4E86-8115-002F4E747643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pt-PT" sz="2000" dirty="0"/>
            <a:t>Comitês Regionais</a:t>
          </a:r>
        </a:p>
        <a:p>
          <a:pPr>
            <a:lnSpc>
              <a:spcPct val="150000"/>
            </a:lnSpc>
          </a:pPr>
          <a:r>
            <a:rPr lang="pt-PT" sz="2000" dirty="0"/>
            <a:t>Interinstitucionais (expansão estadual)</a:t>
          </a:r>
          <a:endParaRPr lang="pt-BR" sz="2000" dirty="0"/>
        </a:p>
      </dgm:t>
    </dgm:pt>
    <dgm:pt modelId="{44075248-22D9-4BFA-AA6B-D63D2CF0747A}" type="parTrans" cxnId="{C1DA697C-114E-431E-85ED-016CB5EE00F6}">
      <dgm:prSet/>
      <dgm:spPr/>
      <dgm:t>
        <a:bodyPr/>
        <a:lstStyle/>
        <a:p>
          <a:endParaRPr lang="pt-BR"/>
        </a:p>
      </dgm:t>
    </dgm:pt>
    <dgm:pt modelId="{516FFA0C-4BA8-48E3-9058-A96A7E5A74D1}" type="sibTrans" cxnId="{C1DA697C-114E-431E-85ED-016CB5EE00F6}">
      <dgm:prSet/>
      <dgm:spPr/>
      <dgm:t>
        <a:bodyPr/>
        <a:lstStyle/>
        <a:p>
          <a:endParaRPr lang="pt-BR"/>
        </a:p>
      </dgm:t>
    </dgm:pt>
    <dgm:pt modelId="{E1B5CA25-F6FA-4C4D-81F9-8B1D9DBCA636}">
      <dgm:prSet custT="1"/>
      <dgm:spPr>
        <a:solidFill>
          <a:schemeClr val="accent2"/>
        </a:solidFill>
      </dgm:spPr>
      <dgm:t>
        <a:bodyPr/>
        <a:lstStyle/>
        <a:p>
          <a:pPr>
            <a:lnSpc>
              <a:spcPct val="150000"/>
            </a:lnSpc>
          </a:pPr>
          <a:r>
            <a:rPr lang="pt-PT" sz="2000" dirty="0"/>
            <a:t>15 Núcleos em processo de reativação </a:t>
          </a:r>
          <a:endParaRPr lang="pt-BR" sz="2000" dirty="0"/>
        </a:p>
      </dgm:t>
    </dgm:pt>
    <dgm:pt modelId="{D16FB55B-2976-454D-BFD4-0A7448547920}" type="parTrans" cxnId="{919F3D97-57CE-4780-87D8-515DA35EDB0E}">
      <dgm:prSet/>
      <dgm:spPr/>
      <dgm:t>
        <a:bodyPr/>
        <a:lstStyle/>
        <a:p>
          <a:endParaRPr lang="pt-BR"/>
        </a:p>
      </dgm:t>
    </dgm:pt>
    <dgm:pt modelId="{FD376F42-FE15-4F94-9F5C-28FCEF0F5491}" type="sibTrans" cxnId="{919F3D97-57CE-4780-87D8-515DA35EDB0E}">
      <dgm:prSet/>
      <dgm:spPr/>
      <dgm:t>
        <a:bodyPr/>
        <a:lstStyle/>
        <a:p>
          <a:endParaRPr lang="pt-BR"/>
        </a:p>
      </dgm:t>
    </dgm:pt>
    <dgm:pt modelId="{9C1CC5E3-B205-4FD6-9F45-F79D73478BC5}" type="pres">
      <dgm:prSet presAssocID="{9DA19F52-B534-4947-B21A-8560DFBCB414}" presName="CompostProcess" presStyleCnt="0">
        <dgm:presLayoutVars>
          <dgm:dir/>
          <dgm:resizeHandles val="exact"/>
        </dgm:presLayoutVars>
      </dgm:prSet>
      <dgm:spPr/>
    </dgm:pt>
    <dgm:pt modelId="{ACD0160D-DC80-4ED8-872A-E25D118A4CBE}" type="pres">
      <dgm:prSet presAssocID="{9DA19F52-B534-4947-B21A-8560DFBCB414}" presName="arrow" presStyleLbl="bgShp" presStyleIdx="0" presStyleCnt="1"/>
      <dgm:spPr/>
    </dgm:pt>
    <dgm:pt modelId="{F6DD9A2C-5282-45AC-BA40-3C48C40E1B15}" type="pres">
      <dgm:prSet presAssocID="{9DA19F52-B534-4947-B21A-8560DFBCB414}" presName="linearProcess" presStyleCnt="0"/>
      <dgm:spPr/>
    </dgm:pt>
    <dgm:pt modelId="{5F6DA2D2-8613-4EC4-8AC9-365F3D46295C}" type="pres">
      <dgm:prSet presAssocID="{7C6C5E31-A726-4E86-8115-002F4E747643}" presName="textNode" presStyleLbl="node1" presStyleIdx="0" presStyleCnt="2">
        <dgm:presLayoutVars>
          <dgm:bulletEnabled val="1"/>
        </dgm:presLayoutVars>
      </dgm:prSet>
      <dgm:spPr/>
    </dgm:pt>
    <dgm:pt modelId="{BD7C49F1-AEC5-4FE6-AF89-7514235D119C}" type="pres">
      <dgm:prSet presAssocID="{516FFA0C-4BA8-48E3-9058-A96A7E5A74D1}" presName="sibTrans" presStyleCnt="0"/>
      <dgm:spPr/>
    </dgm:pt>
    <dgm:pt modelId="{1C081C54-9CF6-497D-B471-2914D6547A04}" type="pres">
      <dgm:prSet presAssocID="{E1B5CA25-F6FA-4C4D-81F9-8B1D9DBCA636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B93AF320-4E4A-499B-82B7-0E34B1995A2B}" type="presOf" srcId="{E1B5CA25-F6FA-4C4D-81F9-8B1D9DBCA636}" destId="{1C081C54-9CF6-497D-B471-2914D6547A04}" srcOrd="0" destOrd="0" presId="urn:microsoft.com/office/officeart/2005/8/layout/hProcess9"/>
    <dgm:cxn modelId="{C1DA697C-114E-431E-85ED-016CB5EE00F6}" srcId="{9DA19F52-B534-4947-B21A-8560DFBCB414}" destId="{7C6C5E31-A726-4E86-8115-002F4E747643}" srcOrd="0" destOrd="0" parTransId="{44075248-22D9-4BFA-AA6B-D63D2CF0747A}" sibTransId="{516FFA0C-4BA8-48E3-9058-A96A7E5A74D1}"/>
    <dgm:cxn modelId="{919F3D97-57CE-4780-87D8-515DA35EDB0E}" srcId="{9DA19F52-B534-4947-B21A-8560DFBCB414}" destId="{E1B5CA25-F6FA-4C4D-81F9-8B1D9DBCA636}" srcOrd="1" destOrd="0" parTransId="{D16FB55B-2976-454D-BFD4-0A7448547920}" sibTransId="{FD376F42-FE15-4F94-9F5C-28FCEF0F5491}"/>
    <dgm:cxn modelId="{A1B8CBD3-FAF5-408A-B386-440763D42B8E}" type="presOf" srcId="{9DA19F52-B534-4947-B21A-8560DFBCB414}" destId="{9C1CC5E3-B205-4FD6-9F45-F79D73478BC5}" srcOrd="0" destOrd="0" presId="urn:microsoft.com/office/officeart/2005/8/layout/hProcess9"/>
    <dgm:cxn modelId="{F0562DE5-2571-4AFB-A16C-BD2029932F68}" type="presOf" srcId="{7C6C5E31-A726-4E86-8115-002F4E747643}" destId="{5F6DA2D2-8613-4EC4-8AC9-365F3D46295C}" srcOrd="0" destOrd="0" presId="urn:microsoft.com/office/officeart/2005/8/layout/hProcess9"/>
    <dgm:cxn modelId="{C6E4E1EB-B978-488E-8D42-78E5D99F694E}" type="presParOf" srcId="{9C1CC5E3-B205-4FD6-9F45-F79D73478BC5}" destId="{ACD0160D-DC80-4ED8-872A-E25D118A4CBE}" srcOrd="0" destOrd="0" presId="urn:microsoft.com/office/officeart/2005/8/layout/hProcess9"/>
    <dgm:cxn modelId="{34130EA1-2770-4522-8827-822953536960}" type="presParOf" srcId="{9C1CC5E3-B205-4FD6-9F45-F79D73478BC5}" destId="{F6DD9A2C-5282-45AC-BA40-3C48C40E1B15}" srcOrd="1" destOrd="0" presId="urn:microsoft.com/office/officeart/2005/8/layout/hProcess9"/>
    <dgm:cxn modelId="{F4245092-D731-47BF-9D7A-B556240DA374}" type="presParOf" srcId="{F6DD9A2C-5282-45AC-BA40-3C48C40E1B15}" destId="{5F6DA2D2-8613-4EC4-8AC9-365F3D46295C}" srcOrd="0" destOrd="0" presId="urn:microsoft.com/office/officeart/2005/8/layout/hProcess9"/>
    <dgm:cxn modelId="{D6D54295-6A25-4138-820C-3DA5D057D45E}" type="presParOf" srcId="{F6DD9A2C-5282-45AC-BA40-3C48C40E1B15}" destId="{BD7C49F1-AEC5-4FE6-AF89-7514235D119C}" srcOrd="1" destOrd="0" presId="urn:microsoft.com/office/officeart/2005/8/layout/hProcess9"/>
    <dgm:cxn modelId="{768238E1-A08A-42F7-A442-50961DAAD0AB}" type="presParOf" srcId="{F6DD9A2C-5282-45AC-BA40-3C48C40E1B15}" destId="{1C081C54-9CF6-497D-B471-2914D6547A04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47E060-0772-48C8-BEEE-7A2FF5881CD7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759134E8-C6AF-4017-AE36-706386D1E1C2}">
      <dgm:prSet phldrT="[Texto]"/>
      <dgm:spPr/>
      <dgm:t>
        <a:bodyPr/>
        <a:lstStyle/>
        <a:p>
          <a:r>
            <a:rPr lang="pt-BR" dirty="0"/>
            <a:t>PARCEIROS</a:t>
          </a:r>
        </a:p>
      </dgm:t>
    </dgm:pt>
    <dgm:pt modelId="{A2F26CFD-F480-4337-8FB0-948D6596031B}" type="parTrans" cxnId="{4728C6D6-02EC-4394-B5F4-70A77B41CFBC}">
      <dgm:prSet/>
      <dgm:spPr/>
      <dgm:t>
        <a:bodyPr/>
        <a:lstStyle/>
        <a:p>
          <a:endParaRPr lang="pt-BR"/>
        </a:p>
      </dgm:t>
    </dgm:pt>
    <dgm:pt modelId="{86E5C754-6140-4D3E-AB79-DD0967020382}" type="sibTrans" cxnId="{4728C6D6-02EC-4394-B5F4-70A77B41CFBC}">
      <dgm:prSet/>
      <dgm:spPr/>
      <dgm:t>
        <a:bodyPr/>
        <a:lstStyle/>
        <a:p>
          <a:endParaRPr lang="pt-BR"/>
        </a:p>
      </dgm:t>
    </dgm:pt>
    <dgm:pt modelId="{6B68B9AA-91F2-4E98-90B2-67C69A8E99E0}">
      <dgm:prSet phldrT="[Texto]"/>
      <dgm:spPr/>
      <dgm:t>
        <a:bodyPr/>
        <a:lstStyle/>
        <a:p>
          <a:r>
            <a:rPr lang="pt-BR" dirty="0"/>
            <a:t>Ministérios Públicos Federal, Estadual e do Trabalho. </a:t>
          </a:r>
        </a:p>
      </dgm:t>
    </dgm:pt>
    <dgm:pt modelId="{0E5A04BC-040E-4855-B9A5-BD5E44D6E385}" type="parTrans" cxnId="{DC602351-0289-4B6C-82FB-5AA8444A2668}">
      <dgm:prSet/>
      <dgm:spPr/>
      <dgm:t>
        <a:bodyPr/>
        <a:lstStyle/>
        <a:p>
          <a:endParaRPr lang="pt-BR"/>
        </a:p>
      </dgm:t>
    </dgm:pt>
    <dgm:pt modelId="{F971867F-2DBB-40EA-AB28-83AA985A2740}" type="sibTrans" cxnId="{DC602351-0289-4B6C-82FB-5AA8444A2668}">
      <dgm:prSet/>
      <dgm:spPr/>
      <dgm:t>
        <a:bodyPr/>
        <a:lstStyle/>
        <a:p>
          <a:endParaRPr lang="pt-BR"/>
        </a:p>
      </dgm:t>
    </dgm:pt>
    <dgm:pt modelId="{6765E7F3-04D3-4266-812F-CD8782B1C133}">
      <dgm:prSet/>
      <dgm:spPr/>
      <dgm:t>
        <a:bodyPr/>
        <a:lstStyle/>
        <a:p>
          <a:r>
            <a:rPr lang="pt-BR" dirty="0"/>
            <a:t>Defensorias Públicas do Estado e da União </a:t>
          </a:r>
        </a:p>
      </dgm:t>
    </dgm:pt>
    <dgm:pt modelId="{1465C62E-1A8F-4C5E-A965-B8FD26DE06CD}" type="parTrans" cxnId="{B7AE7310-24C9-4CEF-AA87-59E145F174BB}">
      <dgm:prSet/>
      <dgm:spPr/>
      <dgm:t>
        <a:bodyPr/>
        <a:lstStyle/>
        <a:p>
          <a:endParaRPr lang="pt-BR"/>
        </a:p>
      </dgm:t>
    </dgm:pt>
    <dgm:pt modelId="{41A4402D-672D-4EBA-BB91-A45C2196A622}" type="sibTrans" cxnId="{B7AE7310-24C9-4CEF-AA87-59E145F174BB}">
      <dgm:prSet/>
      <dgm:spPr/>
      <dgm:t>
        <a:bodyPr/>
        <a:lstStyle/>
        <a:p>
          <a:endParaRPr lang="pt-BR"/>
        </a:p>
      </dgm:t>
    </dgm:pt>
    <dgm:pt modelId="{F6516434-61EE-4EC1-8A75-301BC4262DD7}">
      <dgm:prSet/>
      <dgm:spPr/>
      <dgm:t>
        <a:bodyPr/>
        <a:lstStyle/>
        <a:p>
          <a:r>
            <a:rPr lang="pt-BR" dirty="0"/>
            <a:t>Superintendência Regional do Trabalho em SP, por meio dos Auditores Fiscais do Trabalho.</a:t>
          </a:r>
        </a:p>
      </dgm:t>
    </dgm:pt>
    <dgm:pt modelId="{1A4F94B1-E959-4247-8A80-456D25E1F39B}" type="parTrans" cxnId="{BF5B7177-4B93-4D11-A56F-D11AE56AE2D7}">
      <dgm:prSet/>
      <dgm:spPr/>
      <dgm:t>
        <a:bodyPr/>
        <a:lstStyle/>
        <a:p>
          <a:endParaRPr lang="pt-BR"/>
        </a:p>
      </dgm:t>
    </dgm:pt>
    <dgm:pt modelId="{216A6EB5-18D3-42AD-9954-04F987D65DE6}" type="sibTrans" cxnId="{BF5B7177-4B93-4D11-A56F-D11AE56AE2D7}">
      <dgm:prSet/>
      <dgm:spPr/>
      <dgm:t>
        <a:bodyPr/>
        <a:lstStyle/>
        <a:p>
          <a:endParaRPr lang="pt-BR"/>
        </a:p>
      </dgm:t>
    </dgm:pt>
    <dgm:pt modelId="{E9ED08D6-B0A9-403D-98F3-7DB504E79A40}">
      <dgm:prSet/>
      <dgm:spPr/>
      <dgm:t>
        <a:bodyPr/>
        <a:lstStyle/>
        <a:p>
          <a:r>
            <a:rPr lang="pt-BR" dirty="0"/>
            <a:t>Secretarias Estaduais (Principais: Segurança Pública, Desenvolvimento Social, Desenvolvimento Econômico, Saúde, Fazenda e Planejamento e Educação)</a:t>
          </a:r>
        </a:p>
      </dgm:t>
    </dgm:pt>
    <dgm:pt modelId="{55C5D9AA-D186-4679-A052-6F851203A0BA}" type="parTrans" cxnId="{25132083-484C-449C-B62A-1AE26311A770}">
      <dgm:prSet/>
      <dgm:spPr/>
      <dgm:t>
        <a:bodyPr/>
        <a:lstStyle/>
        <a:p>
          <a:endParaRPr lang="pt-BR"/>
        </a:p>
      </dgm:t>
    </dgm:pt>
    <dgm:pt modelId="{5A2FC8AC-46C5-4A93-A689-DEE19B7B605E}" type="sibTrans" cxnId="{25132083-484C-449C-B62A-1AE26311A770}">
      <dgm:prSet/>
      <dgm:spPr/>
      <dgm:t>
        <a:bodyPr/>
        <a:lstStyle/>
        <a:p>
          <a:endParaRPr lang="pt-BR"/>
        </a:p>
      </dgm:t>
    </dgm:pt>
    <dgm:pt modelId="{DF3E4857-DCA3-48EA-B777-4B0D6DE4DAAA}">
      <dgm:prSet/>
      <dgm:spPr/>
      <dgm:t>
        <a:bodyPr/>
        <a:lstStyle/>
        <a:p>
          <a:r>
            <a:rPr lang="pt-BR" dirty="0"/>
            <a:t>Organizações da Sociedade Civil com comprovada atuação na área de enfrentamento, prevenção e acolhimento às vítimas de Violações de Direitos Humanos</a:t>
          </a:r>
        </a:p>
      </dgm:t>
    </dgm:pt>
    <dgm:pt modelId="{38898D26-089D-4FAC-9111-F0FFF58DE7B4}" type="parTrans" cxnId="{0054DE19-2171-40BA-8162-C54CB6DFFD06}">
      <dgm:prSet/>
      <dgm:spPr/>
      <dgm:t>
        <a:bodyPr/>
        <a:lstStyle/>
        <a:p>
          <a:endParaRPr lang="pt-BR"/>
        </a:p>
      </dgm:t>
    </dgm:pt>
    <dgm:pt modelId="{2DD71D9C-DDCA-47C5-BB66-AA9846BB5505}" type="sibTrans" cxnId="{0054DE19-2171-40BA-8162-C54CB6DFFD06}">
      <dgm:prSet/>
      <dgm:spPr/>
      <dgm:t>
        <a:bodyPr/>
        <a:lstStyle/>
        <a:p>
          <a:endParaRPr lang="pt-BR"/>
        </a:p>
      </dgm:t>
    </dgm:pt>
    <dgm:pt modelId="{D8E9A364-6E8F-44D5-B500-7C2C029C1A6E}">
      <dgm:prSet/>
      <dgm:spPr/>
      <dgm:t>
        <a:bodyPr/>
        <a:lstStyle/>
        <a:p>
          <a:r>
            <a:rPr lang="pt-BR" dirty="0"/>
            <a:t>Agentes públicos locais e representantes do poder municipal </a:t>
          </a:r>
        </a:p>
      </dgm:t>
    </dgm:pt>
    <dgm:pt modelId="{693DDCF7-B466-49B6-B246-BC58C3C36C17}" type="parTrans" cxnId="{A186DC4B-B18B-487A-AD17-8FF9BF0E1ACC}">
      <dgm:prSet/>
      <dgm:spPr/>
      <dgm:t>
        <a:bodyPr/>
        <a:lstStyle/>
        <a:p>
          <a:endParaRPr lang="pt-BR"/>
        </a:p>
      </dgm:t>
    </dgm:pt>
    <dgm:pt modelId="{B938C4F2-D14F-4352-9485-9AB14F7BFB08}" type="sibTrans" cxnId="{A186DC4B-B18B-487A-AD17-8FF9BF0E1ACC}">
      <dgm:prSet/>
      <dgm:spPr/>
      <dgm:t>
        <a:bodyPr/>
        <a:lstStyle/>
        <a:p>
          <a:endParaRPr lang="pt-BR"/>
        </a:p>
      </dgm:t>
    </dgm:pt>
    <dgm:pt modelId="{C90EC67D-66F1-4558-944F-31C7F4748EC3}">
      <dgm:prSet/>
      <dgm:spPr/>
      <dgm:t>
        <a:bodyPr/>
        <a:lstStyle/>
        <a:p>
          <a:r>
            <a:rPr lang="pt-BR" dirty="0"/>
            <a:t>Polícias Federal, Estadual e Rodoviária Federal  </a:t>
          </a:r>
        </a:p>
      </dgm:t>
    </dgm:pt>
    <dgm:pt modelId="{47955D14-F3FF-457E-AE4B-C231A33E5A75}" type="parTrans" cxnId="{1A70FDD8-A424-4E23-819D-F02E3D3A14AB}">
      <dgm:prSet/>
      <dgm:spPr/>
      <dgm:t>
        <a:bodyPr/>
        <a:lstStyle/>
        <a:p>
          <a:endParaRPr lang="pt-BR"/>
        </a:p>
      </dgm:t>
    </dgm:pt>
    <dgm:pt modelId="{28C885E1-A04F-48C7-89D3-22B965C6A460}" type="sibTrans" cxnId="{1A70FDD8-A424-4E23-819D-F02E3D3A14AB}">
      <dgm:prSet/>
      <dgm:spPr/>
      <dgm:t>
        <a:bodyPr/>
        <a:lstStyle/>
        <a:p>
          <a:endParaRPr lang="pt-BR"/>
        </a:p>
      </dgm:t>
    </dgm:pt>
    <dgm:pt modelId="{980332AA-BCA3-4BBA-8A0C-549B772DE2EC}">
      <dgm:prSet/>
      <dgm:spPr/>
      <dgm:t>
        <a:bodyPr/>
        <a:lstStyle/>
        <a:p>
          <a:endParaRPr lang="pt-BR" dirty="0"/>
        </a:p>
      </dgm:t>
    </dgm:pt>
    <dgm:pt modelId="{4A605236-2FBC-414C-BB06-76E2B506FB9C}" type="parTrans" cxnId="{78257759-8D5F-41B3-BDE2-3DEBF441FAF2}">
      <dgm:prSet/>
      <dgm:spPr/>
      <dgm:t>
        <a:bodyPr/>
        <a:lstStyle/>
        <a:p>
          <a:endParaRPr lang="pt-BR"/>
        </a:p>
      </dgm:t>
    </dgm:pt>
    <dgm:pt modelId="{2D6FA2AF-4409-4B48-9B9F-453766FE9950}" type="sibTrans" cxnId="{78257759-8D5F-41B3-BDE2-3DEBF441FAF2}">
      <dgm:prSet/>
      <dgm:spPr/>
      <dgm:t>
        <a:bodyPr/>
        <a:lstStyle/>
        <a:p>
          <a:endParaRPr lang="pt-BR"/>
        </a:p>
      </dgm:t>
    </dgm:pt>
    <dgm:pt modelId="{EDFEB52F-69C6-420D-802D-8D6AA66B4FAE}">
      <dgm:prSet/>
      <dgm:spPr/>
      <dgm:t>
        <a:bodyPr/>
        <a:lstStyle/>
        <a:p>
          <a:r>
            <a:rPr lang="pt-BR" dirty="0"/>
            <a:t>Setores internos da secretaria, como CRAVI, CIC, PPCAAM, PROVITA</a:t>
          </a:r>
        </a:p>
      </dgm:t>
    </dgm:pt>
    <dgm:pt modelId="{656A38B9-81CF-4995-B2FC-CD494FB8B39A}" type="parTrans" cxnId="{D1285232-0637-4859-9678-DBDAA4EF9E1F}">
      <dgm:prSet/>
      <dgm:spPr/>
      <dgm:t>
        <a:bodyPr/>
        <a:lstStyle/>
        <a:p>
          <a:endParaRPr lang="pt-BR"/>
        </a:p>
      </dgm:t>
    </dgm:pt>
    <dgm:pt modelId="{55A7A934-A35F-44A5-94D2-A650EB757685}" type="sibTrans" cxnId="{D1285232-0637-4859-9678-DBDAA4EF9E1F}">
      <dgm:prSet/>
      <dgm:spPr/>
      <dgm:t>
        <a:bodyPr/>
        <a:lstStyle/>
        <a:p>
          <a:endParaRPr lang="pt-BR"/>
        </a:p>
      </dgm:t>
    </dgm:pt>
    <dgm:pt modelId="{61A9CB0D-7390-41BF-8336-E68BDCB06BD6}">
      <dgm:prSet/>
      <dgm:spPr/>
      <dgm:t>
        <a:bodyPr/>
        <a:lstStyle/>
        <a:p>
          <a:r>
            <a:rPr lang="pt-BR" b="0" i="0" dirty="0"/>
            <a:t>Posto Avançado de Atendimento Humanizado ao Migrante - PAAHM</a:t>
          </a:r>
          <a:endParaRPr lang="pt-BR" b="0" dirty="0"/>
        </a:p>
      </dgm:t>
    </dgm:pt>
    <dgm:pt modelId="{46193BBF-67A5-4A15-9D48-AA7520A30B30}" type="parTrans" cxnId="{148AD6B8-0CE0-4027-AD9C-DC0A9FF5120C}">
      <dgm:prSet/>
      <dgm:spPr/>
      <dgm:t>
        <a:bodyPr/>
        <a:lstStyle/>
        <a:p>
          <a:endParaRPr lang="pt-BR"/>
        </a:p>
      </dgm:t>
    </dgm:pt>
    <dgm:pt modelId="{BF31142C-FD4B-4224-BBC0-C15AA82A1FF3}" type="sibTrans" cxnId="{148AD6B8-0CE0-4027-AD9C-DC0A9FF5120C}">
      <dgm:prSet/>
      <dgm:spPr/>
      <dgm:t>
        <a:bodyPr/>
        <a:lstStyle/>
        <a:p>
          <a:endParaRPr lang="pt-BR"/>
        </a:p>
      </dgm:t>
    </dgm:pt>
    <dgm:pt modelId="{1383688E-1056-45F6-BA6A-FDB67D69C716}">
      <dgm:prSet custT="1"/>
      <dgm:spPr/>
      <dgm:t>
        <a:bodyPr/>
        <a:lstStyle/>
        <a:p>
          <a:r>
            <a:rPr lang="pt-BR" sz="1300" dirty="0">
              <a:latin typeface="+mn-lt"/>
            </a:rPr>
            <a:t>Tribunais de Justiça Federal, do Estado e do Trabalho</a:t>
          </a:r>
        </a:p>
      </dgm:t>
    </dgm:pt>
    <dgm:pt modelId="{2D6EF256-52D5-474D-8012-6D80031D6A34}" type="parTrans" cxnId="{AFF864B9-6AAF-4DF7-B742-675C63ADA9D7}">
      <dgm:prSet/>
      <dgm:spPr/>
      <dgm:t>
        <a:bodyPr/>
        <a:lstStyle/>
        <a:p>
          <a:endParaRPr lang="pt-BR"/>
        </a:p>
      </dgm:t>
    </dgm:pt>
    <dgm:pt modelId="{02A57FD3-DA98-48D2-84C5-A8CC4959EFE6}" type="sibTrans" cxnId="{AFF864B9-6AAF-4DF7-B742-675C63ADA9D7}">
      <dgm:prSet/>
      <dgm:spPr/>
      <dgm:t>
        <a:bodyPr/>
        <a:lstStyle/>
        <a:p>
          <a:endParaRPr lang="pt-BR"/>
        </a:p>
      </dgm:t>
    </dgm:pt>
    <dgm:pt modelId="{611DC28D-D062-41F9-B26E-99BFA49E5399}" type="pres">
      <dgm:prSet presAssocID="{7547E060-0772-48C8-BEEE-7A2FF5881CD7}" presName="vert0" presStyleCnt="0">
        <dgm:presLayoutVars>
          <dgm:dir/>
          <dgm:animOne val="branch"/>
          <dgm:animLvl val="lvl"/>
        </dgm:presLayoutVars>
      </dgm:prSet>
      <dgm:spPr/>
    </dgm:pt>
    <dgm:pt modelId="{CD029435-A465-4AC1-88A1-A081F16872AC}" type="pres">
      <dgm:prSet presAssocID="{759134E8-C6AF-4017-AE36-706386D1E1C2}" presName="thickLine" presStyleLbl="alignNode1" presStyleIdx="0" presStyleCnt="2"/>
      <dgm:spPr/>
    </dgm:pt>
    <dgm:pt modelId="{FC11F37F-A17D-4241-B886-0E5E6DA6B510}" type="pres">
      <dgm:prSet presAssocID="{759134E8-C6AF-4017-AE36-706386D1E1C2}" presName="horz1" presStyleCnt="0"/>
      <dgm:spPr/>
    </dgm:pt>
    <dgm:pt modelId="{4C6EBA0E-03B5-40F6-BA63-549DFC7B62FB}" type="pres">
      <dgm:prSet presAssocID="{759134E8-C6AF-4017-AE36-706386D1E1C2}" presName="tx1" presStyleLbl="revTx" presStyleIdx="0" presStyleCnt="12"/>
      <dgm:spPr/>
    </dgm:pt>
    <dgm:pt modelId="{EB33B3A3-1A53-4045-BA6F-CB05E9A2CFB0}" type="pres">
      <dgm:prSet presAssocID="{759134E8-C6AF-4017-AE36-706386D1E1C2}" presName="vert1" presStyleCnt="0"/>
      <dgm:spPr/>
    </dgm:pt>
    <dgm:pt modelId="{6BEA29EC-9A7F-4240-BD35-4F6271558AA8}" type="pres">
      <dgm:prSet presAssocID="{6B68B9AA-91F2-4E98-90B2-67C69A8E99E0}" presName="vertSpace2a" presStyleCnt="0"/>
      <dgm:spPr/>
    </dgm:pt>
    <dgm:pt modelId="{8A6609A7-5635-4008-B4CC-A63AD2F914DC}" type="pres">
      <dgm:prSet presAssocID="{6B68B9AA-91F2-4E98-90B2-67C69A8E99E0}" presName="horz2" presStyleCnt="0"/>
      <dgm:spPr/>
    </dgm:pt>
    <dgm:pt modelId="{CE1655B6-ADEE-4E38-8017-26E178C1616A}" type="pres">
      <dgm:prSet presAssocID="{6B68B9AA-91F2-4E98-90B2-67C69A8E99E0}" presName="horzSpace2" presStyleCnt="0"/>
      <dgm:spPr/>
    </dgm:pt>
    <dgm:pt modelId="{189B17C2-733D-4A8D-9CD6-BF7C176D76BF}" type="pres">
      <dgm:prSet presAssocID="{6B68B9AA-91F2-4E98-90B2-67C69A8E99E0}" presName="tx2" presStyleLbl="revTx" presStyleIdx="1" presStyleCnt="12"/>
      <dgm:spPr/>
    </dgm:pt>
    <dgm:pt modelId="{A40F529A-31B4-4E14-B153-D0FD0DEE3F85}" type="pres">
      <dgm:prSet presAssocID="{6B68B9AA-91F2-4E98-90B2-67C69A8E99E0}" presName="vert2" presStyleCnt="0"/>
      <dgm:spPr/>
    </dgm:pt>
    <dgm:pt modelId="{8FE4CCB2-13CB-4ED8-9435-1299FD6E5E28}" type="pres">
      <dgm:prSet presAssocID="{6B68B9AA-91F2-4E98-90B2-67C69A8E99E0}" presName="thinLine2b" presStyleLbl="callout" presStyleIdx="0" presStyleCnt="10"/>
      <dgm:spPr/>
    </dgm:pt>
    <dgm:pt modelId="{7239CB9D-B248-4427-821C-C5210F691B7D}" type="pres">
      <dgm:prSet presAssocID="{6B68B9AA-91F2-4E98-90B2-67C69A8E99E0}" presName="vertSpace2b" presStyleCnt="0"/>
      <dgm:spPr/>
    </dgm:pt>
    <dgm:pt modelId="{EDC56DFB-9133-4EFB-99AF-5B83160357B4}" type="pres">
      <dgm:prSet presAssocID="{C90EC67D-66F1-4558-944F-31C7F4748EC3}" presName="horz2" presStyleCnt="0"/>
      <dgm:spPr/>
    </dgm:pt>
    <dgm:pt modelId="{B4CDC17F-97FB-48EE-B14F-9650B4F77612}" type="pres">
      <dgm:prSet presAssocID="{C90EC67D-66F1-4558-944F-31C7F4748EC3}" presName="horzSpace2" presStyleCnt="0"/>
      <dgm:spPr/>
    </dgm:pt>
    <dgm:pt modelId="{A33FD240-19C8-4C0B-A69D-5DEA98DAD107}" type="pres">
      <dgm:prSet presAssocID="{C90EC67D-66F1-4558-944F-31C7F4748EC3}" presName="tx2" presStyleLbl="revTx" presStyleIdx="2" presStyleCnt="12"/>
      <dgm:spPr/>
    </dgm:pt>
    <dgm:pt modelId="{4A8954FA-74A3-4880-AA4F-2F86AF18B82C}" type="pres">
      <dgm:prSet presAssocID="{C90EC67D-66F1-4558-944F-31C7F4748EC3}" presName="vert2" presStyleCnt="0"/>
      <dgm:spPr/>
    </dgm:pt>
    <dgm:pt modelId="{E9FE36DF-0588-4F4A-A04F-610891EF4E6B}" type="pres">
      <dgm:prSet presAssocID="{C90EC67D-66F1-4558-944F-31C7F4748EC3}" presName="thinLine2b" presStyleLbl="callout" presStyleIdx="1" presStyleCnt="10"/>
      <dgm:spPr/>
    </dgm:pt>
    <dgm:pt modelId="{C7B0253D-E441-48F7-8248-C17E1B3A43E1}" type="pres">
      <dgm:prSet presAssocID="{C90EC67D-66F1-4558-944F-31C7F4748EC3}" presName="vertSpace2b" presStyleCnt="0"/>
      <dgm:spPr/>
    </dgm:pt>
    <dgm:pt modelId="{6779C63F-4CA2-4DD6-92BA-A080989FC779}" type="pres">
      <dgm:prSet presAssocID="{980332AA-BCA3-4BBA-8A0C-549B772DE2EC}" presName="horz2" presStyleCnt="0"/>
      <dgm:spPr/>
    </dgm:pt>
    <dgm:pt modelId="{D5071E2C-6E35-4906-A810-98AD2FC762DD}" type="pres">
      <dgm:prSet presAssocID="{980332AA-BCA3-4BBA-8A0C-549B772DE2EC}" presName="horzSpace2" presStyleCnt="0"/>
      <dgm:spPr/>
    </dgm:pt>
    <dgm:pt modelId="{21FCEA87-6B81-4186-A423-1EF4A224BDFF}" type="pres">
      <dgm:prSet presAssocID="{980332AA-BCA3-4BBA-8A0C-549B772DE2EC}" presName="tx2" presStyleLbl="revTx" presStyleIdx="3" presStyleCnt="12"/>
      <dgm:spPr/>
    </dgm:pt>
    <dgm:pt modelId="{9B6271B5-1192-45AE-B9F7-3D30444ED08F}" type="pres">
      <dgm:prSet presAssocID="{980332AA-BCA3-4BBA-8A0C-549B772DE2EC}" presName="vert2" presStyleCnt="0"/>
      <dgm:spPr/>
    </dgm:pt>
    <dgm:pt modelId="{569DBA5E-0B82-4A3C-8030-C5D3CE6B287C}" type="pres">
      <dgm:prSet presAssocID="{980332AA-BCA3-4BBA-8A0C-549B772DE2EC}" presName="thinLine2b" presStyleLbl="callout" presStyleIdx="2" presStyleCnt="10"/>
      <dgm:spPr/>
    </dgm:pt>
    <dgm:pt modelId="{1A984971-C055-4E1D-9CC4-08D2C8CA7162}" type="pres">
      <dgm:prSet presAssocID="{980332AA-BCA3-4BBA-8A0C-549B772DE2EC}" presName="vertSpace2b" presStyleCnt="0"/>
      <dgm:spPr/>
    </dgm:pt>
    <dgm:pt modelId="{1B550D46-50BC-4C58-ACB3-B6AA97A41EB7}" type="pres">
      <dgm:prSet presAssocID="{6765E7F3-04D3-4266-812F-CD8782B1C133}" presName="horz2" presStyleCnt="0"/>
      <dgm:spPr/>
    </dgm:pt>
    <dgm:pt modelId="{1E6D5F5E-5A94-4EE1-8BB7-3E4CD8972D57}" type="pres">
      <dgm:prSet presAssocID="{6765E7F3-04D3-4266-812F-CD8782B1C133}" presName="horzSpace2" presStyleCnt="0"/>
      <dgm:spPr/>
    </dgm:pt>
    <dgm:pt modelId="{037A8577-4557-4522-B3B8-1A0D3D041075}" type="pres">
      <dgm:prSet presAssocID="{6765E7F3-04D3-4266-812F-CD8782B1C133}" presName="tx2" presStyleLbl="revTx" presStyleIdx="4" presStyleCnt="12" custLinFactNeighborX="826" custLinFactNeighborY="12274"/>
      <dgm:spPr/>
    </dgm:pt>
    <dgm:pt modelId="{F2017997-6B7B-4DF1-967C-2698ED53519C}" type="pres">
      <dgm:prSet presAssocID="{6765E7F3-04D3-4266-812F-CD8782B1C133}" presName="vert2" presStyleCnt="0"/>
      <dgm:spPr/>
    </dgm:pt>
    <dgm:pt modelId="{5556CE34-8B23-47C0-B99D-278DD142136E}" type="pres">
      <dgm:prSet presAssocID="{6765E7F3-04D3-4266-812F-CD8782B1C133}" presName="thinLine2b" presStyleLbl="callout" presStyleIdx="3" presStyleCnt="10"/>
      <dgm:spPr/>
    </dgm:pt>
    <dgm:pt modelId="{88FD73C8-1679-4DE1-A9A3-AFED0880A507}" type="pres">
      <dgm:prSet presAssocID="{6765E7F3-04D3-4266-812F-CD8782B1C133}" presName="vertSpace2b" presStyleCnt="0"/>
      <dgm:spPr/>
    </dgm:pt>
    <dgm:pt modelId="{49D1472F-A605-40F9-8D93-5F89064BF8AE}" type="pres">
      <dgm:prSet presAssocID="{F6516434-61EE-4EC1-8A75-301BC4262DD7}" presName="horz2" presStyleCnt="0"/>
      <dgm:spPr/>
    </dgm:pt>
    <dgm:pt modelId="{C57375C8-B9A9-46C1-8087-5668985BD94A}" type="pres">
      <dgm:prSet presAssocID="{F6516434-61EE-4EC1-8A75-301BC4262DD7}" presName="horzSpace2" presStyleCnt="0"/>
      <dgm:spPr/>
    </dgm:pt>
    <dgm:pt modelId="{E0747C49-3F69-40F8-8AAE-D3287D0E9913}" type="pres">
      <dgm:prSet presAssocID="{F6516434-61EE-4EC1-8A75-301BC4262DD7}" presName="tx2" presStyleLbl="revTx" presStyleIdx="5" presStyleCnt="12" custLinFactNeighborX="-303" custLinFactNeighborY="-2093"/>
      <dgm:spPr/>
    </dgm:pt>
    <dgm:pt modelId="{6BB44CF5-8609-4BEA-8ECE-F2035AEC11CC}" type="pres">
      <dgm:prSet presAssocID="{F6516434-61EE-4EC1-8A75-301BC4262DD7}" presName="vert2" presStyleCnt="0"/>
      <dgm:spPr/>
    </dgm:pt>
    <dgm:pt modelId="{528F6DE4-6503-44D1-8ECB-641CB738DCBD}" type="pres">
      <dgm:prSet presAssocID="{F6516434-61EE-4EC1-8A75-301BC4262DD7}" presName="thinLine2b" presStyleLbl="callout" presStyleIdx="4" presStyleCnt="10"/>
      <dgm:spPr/>
    </dgm:pt>
    <dgm:pt modelId="{A23A41CB-6A4D-4EC7-ACA6-CA5B3567A7EA}" type="pres">
      <dgm:prSet presAssocID="{F6516434-61EE-4EC1-8A75-301BC4262DD7}" presName="vertSpace2b" presStyleCnt="0"/>
      <dgm:spPr/>
    </dgm:pt>
    <dgm:pt modelId="{E07BDFF5-850E-4289-B71A-96EC7D0684B8}" type="pres">
      <dgm:prSet presAssocID="{E9ED08D6-B0A9-403D-98F3-7DB504E79A40}" presName="horz2" presStyleCnt="0"/>
      <dgm:spPr/>
    </dgm:pt>
    <dgm:pt modelId="{E422CD27-3E83-4E3C-82BE-E165C2293DFC}" type="pres">
      <dgm:prSet presAssocID="{E9ED08D6-B0A9-403D-98F3-7DB504E79A40}" presName="horzSpace2" presStyleCnt="0"/>
      <dgm:spPr/>
    </dgm:pt>
    <dgm:pt modelId="{1A2D65BD-BA88-49CB-A276-5DCF85CBB954}" type="pres">
      <dgm:prSet presAssocID="{E9ED08D6-B0A9-403D-98F3-7DB504E79A40}" presName="tx2" presStyleLbl="revTx" presStyleIdx="6" presStyleCnt="12"/>
      <dgm:spPr/>
    </dgm:pt>
    <dgm:pt modelId="{0D39D55E-7FAB-4A6F-A23F-2B80DCA22C20}" type="pres">
      <dgm:prSet presAssocID="{E9ED08D6-B0A9-403D-98F3-7DB504E79A40}" presName="vert2" presStyleCnt="0"/>
      <dgm:spPr/>
    </dgm:pt>
    <dgm:pt modelId="{2CC8C2CC-A46A-459F-B07D-789F671BE406}" type="pres">
      <dgm:prSet presAssocID="{E9ED08D6-B0A9-403D-98F3-7DB504E79A40}" presName="thinLine2b" presStyleLbl="callout" presStyleIdx="5" presStyleCnt="10"/>
      <dgm:spPr/>
    </dgm:pt>
    <dgm:pt modelId="{3AD1A289-9457-4E3F-8084-3752CD5A5598}" type="pres">
      <dgm:prSet presAssocID="{E9ED08D6-B0A9-403D-98F3-7DB504E79A40}" presName="vertSpace2b" presStyleCnt="0"/>
      <dgm:spPr/>
    </dgm:pt>
    <dgm:pt modelId="{4F5F85D9-5303-4264-9ED7-62E79BA2104F}" type="pres">
      <dgm:prSet presAssocID="{61A9CB0D-7390-41BF-8336-E68BDCB06BD6}" presName="horz2" presStyleCnt="0"/>
      <dgm:spPr/>
    </dgm:pt>
    <dgm:pt modelId="{0B545E6F-25F3-409D-B38A-C3E65782A0A3}" type="pres">
      <dgm:prSet presAssocID="{61A9CB0D-7390-41BF-8336-E68BDCB06BD6}" presName="horzSpace2" presStyleCnt="0"/>
      <dgm:spPr/>
    </dgm:pt>
    <dgm:pt modelId="{A8312D95-F15D-485E-B503-9E901D807663}" type="pres">
      <dgm:prSet presAssocID="{61A9CB0D-7390-41BF-8336-E68BDCB06BD6}" presName="tx2" presStyleLbl="revTx" presStyleIdx="7" presStyleCnt="12"/>
      <dgm:spPr/>
    </dgm:pt>
    <dgm:pt modelId="{0B9E8356-9734-4584-8091-614D1E845C77}" type="pres">
      <dgm:prSet presAssocID="{61A9CB0D-7390-41BF-8336-E68BDCB06BD6}" presName="vert2" presStyleCnt="0"/>
      <dgm:spPr/>
    </dgm:pt>
    <dgm:pt modelId="{F3838A57-7BBD-4F72-B751-6227A32A083F}" type="pres">
      <dgm:prSet presAssocID="{61A9CB0D-7390-41BF-8336-E68BDCB06BD6}" presName="thinLine2b" presStyleLbl="callout" presStyleIdx="6" presStyleCnt="10"/>
      <dgm:spPr/>
    </dgm:pt>
    <dgm:pt modelId="{AE6223EE-1101-43BF-BA83-9AD4DB5E750F}" type="pres">
      <dgm:prSet presAssocID="{61A9CB0D-7390-41BF-8336-E68BDCB06BD6}" presName="vertSpace2b" presStyleCnt="0"/>
      <dgm:spPr/>
    </dgm:pt>
    <dgm:pt modelId="{89B29E20-E0AB-4AF3-ACFA-27CF39A2A244}" type="pres">
      <dgm:prSet presAssocID="{DF3E4857-DCA3-48EA-B777-4B0D6DE4DAAA}" presName="horz2" presStyleCnt="0"/>
      <dgm:spPr/>
    </dgm:pt>
    <dgm:pt modelId="{8DAF4ED2-023D-421E-95B1-BDFEBF750E75}" type="pres">
      <dgm:prSet presAssocID="{DF3E4857-DCA3-48EA-B777-4B0D6DE4DAAA}" presName="horzSpace2" presStyleCnt="0"/>
      <dgm:spPr/>
    </dgm:pt>
    <dgm:pt modelId="{65017AFB-E355-4141-9F72-89AC25242915}" type="pres">
      <dgm:prSet presAssocID="{DF3E4857-DCA3-48EA-B777-4B0D6DE4DAAA}" presName="tx2" presStyleLbl="revTx" presStyleIdx="8" presStyleCnt="12"/>
      <dgm:spPr/>
    </dgm:pt>
    <dgm:pt modelId="{D2A063C7-102C-43D0-BF19-AB94D3FBAAA9}" type="pres">
      <dgm:prSet presAssocID="{DF3E4857-DCA3-48EA-B777-4B0D6DE4DAAA}" presName="vert2" presStyleCnt="0"/>
      <dgm:spPr/>
    </dgm:pt>
    <dgm:pt modelId="{279D3DC1-45F0-466A-AC79-FA4DB9B00D76}" type="pres">
      <dgm:prSet presAssocID="{DF3E4857-DCA3-48EA-B777-4B0D6DE4DAAA}" presName="thinLine2b" presStyleLbl="callout" presStyleIdx="7" presStyleCnt="10"/>
      <dgm:spPr/>
    </dgm:pt>
    <dgm:pt modelId="{7E50B0CD-7C10-4DB0-A2A3-6CF58C4B5324}" type="pres">
      <dgm:prSet presAssocID="{DF3E4857-DCA3-48EA-B777-4B0D6DE4DAAA}" presName="vertSpace2b" presStyleCnt="0"/>
      <dgm:spPr/>
    </dgm:pt>
    <dgm:pt modelId="{DE9E0A72-E693-4B5A-9500-FCAB8EFAFFA7}" type="pres">
      <dgm:prSet presAssocID="{EDFEB52F-69C6-420D-802D-8D6AA66B4FAE}" presName="horz2" presStyleCnt="0"/>
      <dgm:spPr/>
    </dgm:pt>
    <dgm:pt modelId="{F00BB1D1-A244-4EFB-86C4-06B189CBF00D}" type="pres">
      <dgm:prSet presAssocID="{EDFEB52F-69C6-420D-802D-8D6AA66B4FAE}" presName="horzSpace2" presStyleCnt="0"/>
      <dgm:spPr/>
    </dgm:pt>
    <dgm:pt modelId="{184284A6-1A5E-4128-8573-E1BC104B71A2}" type="pres">
      <dgm:prSet presAssocID="{EDFEB52F-69C6-420D-802D-8D6AA66B4FAE}" presName="tx2" presStyleLbl="revTx" presStyleIdx="9" presStyleCnt="12"/>
      <dgm:spPr/>
    </dgm:pt>
    <dgm:pt modelId="{9B0A4950-D30D-4C78-A7F7-8FAC03F4748A}" type="pres">
      <dgm:prSet presAssocID="{EDFEB52F-69C6-420D-802D-8D6AA66B4FAE}" presName="vert2" presStyleCnt="0"/>
      <dgm:spPr/>
    </dgm:pt>
    <dgm:pt modelId="{B7B192A9-BAA8-44BE-BE35-4CD309DDCFB3}" type="pres">
      <dgm:prSet presAssocID="{EDFEB52F-69C6-420D-802D-8D6AA66B4FAE}" presName="thinLine2b" presStyleLbl="callout" presStyleIdx="8" presStyleCnt="10"/>
      <dgm:spPr/>
    </dgm:pt>
    <dgm:pt modelId="{4EC3BC91-A97D-41CE-B9A5-7B67851069A2}" type="pres">
      <dgm:prSet presAssocID="{EDFEB52F-69C6-420D-802D-8D6AA66B4FAE}" presName="vertSpace2b" presStyleCnt="0"/>
      <dgm:spPr/>
    </dgm:pt>
    <dgm:pt modelId="{BFCD8F39-EA0F-41B2-8ED7-E197A81FCFA2}" type="pres">
      <dgm:prSet presAssocID="{D8E9A364-6E8F-44D5-B500-7C2C029C1A6E}" presName="horz2" presStyleCnt="0"/>
      <dgm:spPr/>
    </dgm:pt>
    <dgm:pt modelId="{F100F7DD-32AC-42BD-BFAE-55CDB10A44DB}" type="pres">
      <dgm:prSet presAssocID="{D8E9A364-6E8F-44D5-B500-7C2C029C1A6E}" presName="horzSpace2" presStyleCnt="0"/>
      <dgm:spPr/>
    </dgm:pt>
    <dgm:pt modelId="{B651A443-4467-42BF-82F0-FE9DDB69E847}" type="pres">
      <dgm:prSet presAssocID="{D8E9A364-6E8F-44D5-B500-7C2C029C1A6E}" presName="tx2" presStyleLbl="revTx" presStyleIdx="10" presStyleCnt="12"/>
      <dgm:spPr/>
    </dgm:pt>
    <dgm:pt modelId="{10E24512-5A6B-436E-8CD1-33D1A33EC8FA}" type="pres">
      <dgm:prSet presAssocID="{D8E9A364-6E8F-44D5-B500-7C2C029C1A6E}" presName="vert2" presStyleCnt="0"/>
      <dgm:spPr/>
    </dgm:pt>
    <dgm:pt modelId="{39AFE603-4EE6-4576-9E4F-71A9995ABA19}" type="pres">
      <dgm:prSet presAssocID="{D8E9A364-6E8F-44D5-B500-7C2C029C1A6E}" presName="thinLine2b" presStyleLbl="callout" presStyleIdx="9" presStyleCnt="10"/>
      <dgm:spPr/>
    </dgm:pt>
    <dgm:pt modelId="{CEF6E9E5-5CF3-49B4-86BD-9B26266798D7}" type="pres">
      <dgm:prSet presAssocID="{D8E9A364-6E8F-44D5-B500-7C2C029C1A6E}" presName="vertSpace2b" presStyleCnt="0"/>
      <dgm:spPr/>
    </dgm:pt>
    <dgm:pt modelId="{40E7467D-38C5-4FDC-9277-E08C5015B339}" type="pres">
      <dgm:prSet presAssocID="{1383688E-1056-45F6-BA6A-FDB67D69C716}" presName="thickLine" presStyleLbl="alignNode1" presStyleIdx="1" presStyleCnt="2"/>
      <dgm:spPr/>
    </dgm:pt>
    <dgm:pt modelId="{205858DA-0284-44B7-A5C5-4F7A3A81CE43}" type="pres">
      <dgm:prSet presAssocID="{1383688E-1056-45F6-BA6A-FDB67D69C716}" presName="horz1" presStyleCnt="0"/>
      <dgm:spPr/>
    </dgm:pt>
    <dgm:pt modelId="{E4C6FC9E-F071-4BAC-82A8-97A519446564}" type="pres">
      <dgm:prSet presAssocID="{1383688E-1056-45F6-BA6A-FDB67D69C716}" presName="tx1" presStyleLbl="revTx" presStyleIdx="11" presStyleCnt="12" custScaleX="383497" custScaleY="7667" custLinFactX="6311" custLinFactNeighborX="100000" custLinFactNeighborY="-78541"/>
      <dgm:spPr/>
    </dgm:pt>
    <dgm:pt modelId="{08E5A134-8FC6-4824-9115-10603BC8807A}" type="pres">
      <dgm:prSet presAssocID="{1383688E-1056-45F6-BA6A-FDB67D69C716}" presName="vert1" presStyleCnt="0"/>
      <dgm:spPr/>
    </dgm:pt>
  </dgm:ptLst>
  <dgm:cxnLst>
    <dgm:cxn modelId="{B7AE7310-24C9-4CEF-AA87-59E145F174BB}" srcId="{759134E8-C6AF-4017-AE36-706386D1E1C2}" destId="{6765E7F3-04D3-4266-812F-CD8782B1C133}" srcOrd="3" destOrd="0" parTransId="{1465C62E-1A8F-4C5E-A965-B8FD26DE06CD}" sibTransId="{41A4402D-672D-4EBA-BB91-A45C2196A622}"/>
    <dgm:cxn modelId="{0054DE19-2171-40BA-8162-C54CB6DFFD06}" srcId="{759134E8-C6AF-4017-AE36-706386D1E1C2}" destId="{DF3E4857-DCA3-48EA-B777-4B0D6DE4DAAA}" srcOrd="7" destOrd="0" parTransId="{38898D26-089D-4FAC-9111-F0FFF58DE7B4}" sibTransId="{2DD71D9C-DDCA-47C5-BB66-AA9846BB5505}"/>
    <dgm:cxn modelId="{D1285232-0637-4859-9678-DBDAA4EF9E1F}" srcId="{759134E8-C6AF-4017-AE36-706386D1E1C2}" destId="{EDFEB52F-69C6-420D-802D-8D6AA66B4FAE}" srcOrd="8" destOrd="0" parTransId="{656A38B9-81CF-4995-B2FC-CD494FB8B39A}" sibTransId="{55A7A934-A35F-44A5-94D2-A650EB757685}"/>
    <dgm:cxn modelId="{04D7403D-3D5F-42F5-8A67-EF4824F8D117}" type="presOf" srcId="{7547E060-0772-48C8-BEEE-7A2FF5881CD7}" destId="{611DC28D-D062-41F9-B26E-99BFA49E5399}" srcOrd="0" destOrd="0" presId="urn:microsoft.com/office/officeart/2008/layout/LinedList"/>
    <dgm:cxn modelId="{BE5E5F43-BD1C-4BD2-A3B5-B2F23C2B02BA}" type="presOf" srcId="{6B68B9AA-91F2-4E98-90B2-67C69A8E99E0}" destId="{189B17C2-733D-4A8D-9CD6-BF7C176D76BF}" srcOrd="0" destOrd="0" presId="urn:microsoft.com/office/officeart/2008/layout/LinedList"/>
    <dgm:cxn modelId="{0083A064-9D48-446A-8DDD-41A6D583EFD2}" type="presOf" srcId="{D8E9A364-6E8F-44D5-B500-7C2C029C1A6E}" destId="{B651A443-4467-42BF-82F0-FE9DDB69E847}" srcOrd="0" destOrd="0" presId="urn:microsoft.com/office/officeart/2008/layout/LinedList"/>
    <dgm:cxn modelId="{663B9566-393B-4613-BBCA-D1304D20FE17}" type="presOf" srcId="{DF3E4857-DCA3-48EA-B777-4B0D6DE4DAAA}" destId="{65017AFB-E355-4141-9F72-89AC25242915}" srcOrd="0" destOrd="0" presId="urn:microsoft.com/office/officeart/2008/layout/LinedList"/>
    <dgm:cxn modelId="{A186DC4B-B18B-487A-AD17-8FF9BF0E1ACC}" srcId="{759134E8-C6AF-4017-AE36-706386D1E1C2}" destId="{D8E9A364-6E8F-44D5-B500-7C2C029C1A6E}" srcOrd="9" destOrd="0" parTransId="{693DDCF7-B466-49B6-B246-BC58C3C36C17}" sibTransId="{B938C4F2-D14F-4352-9485-9AB14F7BFB08}"/>
    <dgm:cxn modelId="{2F104350-2E12-4AE1-838A-B0A02C24C1A7}" type="presOf" srcId="{1383688E-1056-45F6-BA6A-FDB67D69C716}" destId="{E4C6FC9E-F071-4BAC-82A8-97A519446564}" srcOrd="0" destOrd="0" presId="urn:microsoft.com/office/officeart/2008/layout/LinedList"/>
    <dgm:cxn modelId="{DC602351-0289-4B6C-82FB-5AA8444A2668}" srcId="{759134E8-C6AF-4017-AE36-706386D1E1C2}" destId="{6B68B9AA-91F2-4E98-90B2-67C69A8E99E0}" srcOrd="0" destOrd="0" parTransId="{0E5A04BC-040E-4855-B9A5-BD5E44D6E385}" sibTransId="{F971867F-2DBB-40EA-AB28-83AA985A2740}"/>
    <dgm:cxn modelId="{BF5B7177-4B93-4D11-A56F-D11AE56AE2D7}" srcId="{759134E8-C6AF-4017-AE36-706386D1E1C2}" destId="{F6516434-61EE-4EC1-8A75-301BC4262DD7}" srcOrd="4" destOrd="0" parTransId="{1A4F94B1-E959-4247-8A80-456D25E1F39B}" sibTransId="{216A6EB5-18D3-42AD-9954-04F987D65DE6}"/>
    <dgm:cxn modelId="{78257759-8D5F-41B3-BDE2-3DEBF441FAF2}" srcId="{759134E8-C6AF-4017-AE36-706386D1E1C2}" destId="{980332AA-BCA3-4BBA-8A0C-549B772DE2EC}" srcOrd="2" destOrd="0" parTransId="{4A605236-2FBC-414C-BB06-76E2B506FB9C}" sibTransId="{2D6FA2AF-4409-4B48-9B9F-453766FE9950}"/>
    <dgm:cxn modelId="{25132083-484C-449C-B62A-1AE26311A770}" srcId="{759134E8-C6AF-4017-AE36-706386D1E1C2}" destId="{E9ED08D6-B0A9-403D-98F3-7DB504E79A40}" srcOrd="5" destOrd="0" parTransId="{55C5D9AA-D186-4679-A052-6F851203A0BA}" sibTransId="{5A2FC8AC-46C5-4A93-A689-DEE19B7B605E}"/>
    <dgm:cxn modelId="{70300C85-240C-4B13-B390-7100F8419856}" type="presOf" srcId="{6765E7F3-04D3-4266-812F-CD8782B1C133}" destId="{037A8577-4557-4522-B3B8-1A0D3D041075}" srcOrd="0" destOrd="0" presId="urn:microsoft.com/office/officeart/2008/layout/LinedList"/>
    <dgm:cxn modelId="{D7B6AB8E-EF32-484F-AFCC-6567E79DAC46}" type="presOf" srcId="{61A9CB0D-7390-41BF-8336-E68BDCB06BD6}" destId="{A8312D95-F15D-485E-B503-9E901D807663}" srcOrd="0" destOrd="0" presId="urn:microsoft.com/office/officeart/2008/layout/LinedList"/>
    <dgm:cxn modelId="{AFCB51AC-AEF7-40D6-9634-03C985CC7A39}" type="presOf" srcId="{F6516434-61EE-4EC1-8A75-301BC4262DD7}" destId="{E0747C49-3F69-40F8-8AAE-D3287D0E9913}" srcOrd="0" destOrd="0" presId="urn:microsoft.com/office/officeart/2008/layout/LinedList"/>
    <dgm:cxn modelId="{148AD6B8-0CE0-4027-AD9C-DC0A9FF5120C}" srcId="{759134E8-C6AF-4017-AE36-706386D1E1C2}" destId="{61A9CB0D-7390-41BF-8336-E68BDCB06BD6}" srcOrd="6" destOrd="0" parTransId="{46193BBF-67A5-4A15-9D48-AA7520A30B30}" sibTransId="{BF31142C-FD4B-4224-BBC0-C15AA82A1FF3}"/>
    <dgm:cxn modelId="{AFF864B9-6AAF-4DF7-B742-675C63ADA9D7}" srcId="{7547E060-0772-48C8-BEEE-7A2FF5881CD7}" destId="{1383688E-1056-45F6-BA6A-FDB67D69C716}" srcOrd="1" destOrd="0" parTransId="{2D6EF256-52D5-474D-8012-6D80031D6A34}" sibTransId="{02A57FD3-DA98-48D2-84C5-A8CC4959EFE6}"/>
    <dgm:cxn modelId="{A7554EBA-936C-41C3-946D-F1DC8FBC488B}" type="presOf" srcId="{E9ED08D6-B0A9-403D-98F3-7DB504E79A40}" destId="{1A2D65BD-BA88-49CB-A276-5DCF85CBB954}" srcOrd="0" destOrd="0" presId="urn:microsoft.com/office/officeart/2008/layout/LinedList"/>
    <dgm:cxn modelId="{6D9A90BD-C8AA-4793-A19F-99C554753D8D}" type="presOf" srcId="{759134E8-C6AF-4017-AE36-706386D1E1C2}" destId="{4C6EBA0E-03B5-40F6-BA63-549DFC7B62FB}" srcOrd="0" destOrd="0" presId="urn:microsoft.com/office/officeart/2008/layout/LinedList"/>
    <dgm:cxn modelId="{B6AE40C3-6BAF-433D-AC2D-40B20560A0E1}" type="presOf" srcId="{EDFEB52F-69C6-420D-802D-8D6AA66B4FAE}" destId="{184284A6-1A5E-4128-8573-E1BC104B71A2}" srcOrd="0" destOrd="0" presId="urn:microsoft.com/office/officeart/2008/layout/LinedList"/>
    <dgm:cxn modelId="{4728C6D6-02EC-4394-B5F4-70A77B41CFBC}" srcId="{7547E060-0772-48C8-BEEE-7A2FF5881CD7}" destId="{759134E8-C6AF-4017-AE36-706386D1E1C2}" srcOrd="0" destOrd="0" parTransId="{A2F26CFD-F480-4337-8FB0-948D6596031B}" sibTransId="{86E5C754-6140-4D3E-AB79-DD0967020382}"/>
    <dgm:cxn modelId="{1A70FDD8-A424-4E23-819D-F02E3D3A14AB}" srcId="{759134E8-C6AF-4017-AE36-706386D1E1C2}" destId="{C90EC67D-66F1-4558-944F-31C7F4748EC3}" srcOrd="1" destOrd="0" parTransId="{47955D14-F3FF-457E-AE4B-C231A33E5A75}" sibTransId="{28C885E1-A04F-48C7-89D3-22B965C6A460}"/>
    <dgm:cxn modelId="{A9C8F9D9-B47F-4779-8EBE-92D38D554B76}" type="presOf" srcId="{980332AA-BCA3-4BBA-8A0C-549B772DE2EC}" destId="{21FCEA87-6B81-4186-A423-1EF4A224BDFF}" srcOrd="0" destOrd="0" presId="urn:microsoft.com/office/officeart/2008/layout/LinedList"/>
    <dgm:cxn modelId="{917DE5E6-239A-4BC8-8EFC-FBC97516ACBF}" type="presOf" srcId="{C90EC67D-66F1-4558-944F-31C7F4748EC3}" destId="{A33FD240-19C8-4C0B-A69D-5DEA98DAD107}" srcOrd="0" destOrd="0" presId="urn:microsoft.com/office/officeart/2008/layout/LinedList"/>
    <dgm:cxn modelId="{EB47BBD8-BD16-4874-81AC-E046BB7DF1F8}" type="presParOf" srcId="{611DC28D-D062-41F9-B26E-99BFA49E5399}" destId="{CD029435-A465-4AC1-88A1-A081F16872AC}" srcOrd="0" destOrd="0" presId="urn:microsoft.com/office/officeart/2008/layout/LinedList"/>
    <dgm:cxn modelId="{B9FE0A1D-C542-44FF-86AF-775D113B1640}" type="presParOf" srcId="{611DC28D-D062-41F9-B26E-99BFA49E5399}" destId="{FC11F37F-A17D-4241-B886-0E5E6DA6B510}" srcOrd="1" destOrd="0" presId="urn:microsoft.com/office/officeart/2008/layout/LinedList"/>
    <dgm:cxn modelId="{312756EB-BFD4-49AE-BCB8-A16904B83FE7}" type="presParOf" srcId="{FC11F37F-A17D-4241-B886-0E5E6DA6B510}" destId="{4C6EBA0E-03B5-40F6-BA63-549DFC7B62FB}" srcOrd="0" destOrd="0" presId="urn:microsoft.com/office/officeart/2008/layout/LinedList"/>
    <dgm:cxn modelId="{90E54212-73EB-4AAF-B76D-A24DF75AEC4D}" type="presParOf" srcId="{FC11F37F-A17D-4241-B886-0E5E6DA6B510}" destId="{EB33B3A3-1A53-4045-BA6F-CB05E9A2CFB0}" srcOrd="1" destOrd="0" presId="urn:microsoft.com/office/officeart/2008/layout/LinedList"/>
    <dgm:cxn modelId="{29635B12-6E48-4733-9EA8-3BFA2E607F29}" type="presParOf" srcId="{EB33B3A3-1A53-4045-BA6F-CB05E9A2CFB0}" destId="{6BEA29EC-9A7F-4240-BD35-4F6271558AA8}" srcOrd="0" destOrd="0" presId="urn:microsoft.com/office/officeart/2008/layout/LinedList"/>
    <dgm:cxn modelId="{FAEF6969-4536-4A04-8C97-90262E4CF3BA}" type="presParOf" srcId="{EB33B3A3-1A53-4045-BA6F-CB05E9A2CFB0}" destId="{8A6609A7-5635-4008-B4CC-A63AD2F914DC}" srcOrd="1" destOrd="0" presId="urn:microsoft.com/office/officeart/2008/layout/LinedList"/>
    <dgm:cxn modelId="{3B53026E-62E6-4F31-B302-801BDEB60A7F}" type="presParOf" srcId="{8A6609A7-5635-4008-B4CC-A63AD2F914DC}" destId="{CE1655B6-ADEE-4E38-8017-26E178C1616A}" srcOrd="0" destOrd="0" presId="urn:microsoft.com/office/officeart/2008/layout/LinedList"/>
    <dgm:cxn modelId="{356BFFA6-198E-45E1-93AC-93AC9E068BB9}" type="presParOf" srcId="{8A6609A7-5635-4008-B4CC-A63AD2F914DC}" destId="{189B17C2-733D-4A8D-9CD6-BF7C176D76BF}" srcOrd="1" destOrd="0" presId="urn:microsoft.com/office/officeart/2008/layout/LinedList"/>
    <dgm:cxn modelId="{E225177D-46F1-4C13-99A1-3826C6BA7B53}" type="presParOf" srcId="{8A6609A7-5635-4008-B4CC-A63AD2F914DC}" destId="{A40F529A-31B4-4E14-B153-D0FD0DEE3F85}" srcOrd="2" destOrd="0" presId="urn:microsoft.com/office/officeart/2008/layout/LinedList"/>
    <dgm:cxn modelId="{6E0B7CC7-9BE0-4976-8C60-FA85411B8CD9}" type="presParOf" srcId="{EB33B3A3-1A53-4045-BA6F-CB05E9A2CFB0}" destId="{8FE4CCB2-13CB-4ED8-9435-1299FD6E5E28}" srcOrd="2" destOrd="0" presId="urn:microsoft.com/office/officeart/2008/layout/LinedList"/>
    <dgm:cxn modelId="{8CFF93BE-A6C2-4897-AB4C-B049AE91D444}" type="presParOf" srcId="{EB33B3A3-1A53-4045-BA6F-CB05E9A2CFB0}" destId="{7239CB9D-B248-4427-821C-C5210F691B7D}" srcOrd="3" destOrd="0" presId="urn:microsoft.com/office/officeart/2008/layout/LinedList"/>
    <dgm:cxn modelId="{B944B189-B4CE-43C0-8425-4DE851E003E8}" type="presParOf" srcId="{EB33B3A3-1A53-4045-BA6F-CB05E9A2CFB0}" destId="{EDC56DFB-9133-4EFB-99AF-5B83160357B4}" srcOrd="4" destOrd="0" presId="urn:microsoft.com/office/officeart/2008/layout/LinedList"/>
    <dgm:cxn modelId="{E68BBE8C-8FE8-4563-AF68-50FD7E7AE659}" type="presParOf" srcId="{EDC56DFB-9133-4EFB-99AF-5B83160357B4}" destId="{B4CDC17F-97FB-48EE-B14F-9650B4F77612}" srcOrd="0" destOrd="0" presId="urn:microsoft.com/office/officeart/2008/layout/LinedList"/>
    <dgm:cxn modelId="{95EEEB02-03A0-49BE-A66F-E4AA17ED13E7}" type="presParOf" srcId="{EDC56DFB-9133-4EFB-99AF-5B83160357B4}" destId="{A33FD240-19C8-4C0B-A69D-5DEA98DAD107}" srcOrd="1" destOrd="0" presId="urn:microsoft.com/office/officeart/2008/layout/LinedList"/>
    <dgm:cxn modelId="{32C5B2C9-217B-4254-ABAE-AA6B00985E56}" type="presParOf" srcId="{EDC56DFB-9133-4EFB-99AF-5B83160357B4}" destId="{4A8954FA-74A3-4880-AA4F-2F86AF18B82C}" srcOrd="2" destOrd="0" presId="urn:microsoft.com/office/officeart/2008/layout/LinedList"/>
    <dgm:cxn modelId="{B2645208-47D0-4E4E-8082-003BC3F24A62}" type="presParOf" srcId="{EB33B3A3-1A53-4045-BA6F-CB05E9A2CFB0}" destId="{E9FE36DF-0588-4F4A-A04F-610891EF4E6B}" srcOrd="5" destOrd="0" presId="urn:microsoft.com/office/officeart/2008/layout/LinedList"/>
    <dgm:cxn modelId="{7974A494-71C7-48D7-BFD6-90F09EEC4038}" type="presParOf" srcId="{EB33B3A3-1A53-4045-BA6F-CB05E9A2CFB0}" destId="{C7B0253D-E441-48F7-8248-C17E1B3A43E1}" srcOrd="6" destOrd="0" presId="urn:microsoft.com/office/officeart/2008/layout/LinedList"/>
    <dgm:cxn modelId="{014D148F-ADBD-42E0-AC55-25EFD557CEB4}" type="presParOf" srcId="{EB33B3A3-1A53-4045-BA6F-CB05E9A2CFB0}" destId="{6779C63F-4CA2-4DD6-92BA-A080989FC779}" srcOrd="7" destOrd="0" presId="urn:microsoft.com/office/officeart/2008/layout/LinedList"/>
    <dgm:cxn modelId="{DCF0D0F2-F11D-40E2-86C5-5A09BC296F2A}" type="presParOf" srcId="{6779C63F-4CA2-4DD6-92BA-A080989FC779}" destId="{D5071E2C-6E35-4906-A810-98AD2FC762DD}" srcOrd="0" destOrd="0" presId="urn:microsoft.com/office/officeart/2008/layout/LinedList"/>
    <dgm:cxn modelId="{7BF1932B-F748-4CA4-A49B-2A5491994D00}" type="presParOf" srcId="{6779C63F-4CA2-4DD6-92BA-A080989FC779}" destId="{21FCEA87-6B81-4186-A423-1EF4A224BDFF}" srcOrd="1" destOrd="0" presId="urn:microsoft.com/office/officeart/2008/layout/LinedList"/>
    <dgm:cxn modelId="{763278FB-A718-4E0C-8978-6F5AF6C3CAC9}" type="presParOf" srcId="{6779C63F-4CA2-4DD6-92BA-A080989FC779}" destId="{9B6271B5-1192-45AE-B9F7-3D30444ED08F}" srcOrd="2" destOrd="0" presId="urn:microsoft.com/office/officeart/2008/layout/LinedList"/>
    <dgm:cxn modelId="{7ACB80B0-226F-4384-9FE5-07CEE873ACF4}" type="presParOf" srcId="{EB33B3A3-1A53-4045-BA6F-CB05E9A2CFB0}" destId="{569DBA5E-0B82-4A3C-8030-C5D3CE6B287C}" srcOrd="8" destOrd="0" presId="urn:microsoft.com/office/officeart/2008/layout/LinedList"/>
    <dgm:cxn modelId="{DA24A26A-543F-4879-B40F-ED9CA5BD0946}" type="presParOf" srcId="{EB33B3A3-1A53-4045-BA6F-CB05E9A2CFB0}" destId="{1A984971-C055-4E1D-9CC4-08D2C8CA7162}" srcOrd="9" destOrd="0" presId="urn:microsoft.com/office/officeart/2008/layout/LinedList"/>
    <dgm:cxn modelId="{C22012D7-C659-423F-AE7C-EEB7DD8478CA}" type="presParOf" srcId="{EB33B3A3-1A53-4045-BA6F-CB05E9A2CFB0}" destId="{1B550D46-50BC-4C58-ACB3-B6AA97A41EB7}" srcOrd="10" destOrd="0" presId="urn:microsoft.com/office/officeart/2008/layout/LinedList"/>
    <dgm:cxn modelId="{5BDC63E4-EB1B-4C22-8B6D-4C993A7B159A}" type="presParOf" srcId="{1B550D46-50BC-4C58-ACB3-B6AA97A41EB7}" destId="{1E6D5F5E-5A94-4EE1-8BB7-3E4CD8972D57}" srcOrd="0" destOrd="0" presId="urn:microsoft.com/office/officeart/2008/layout/LinedList"/>
    <dgm:cxn modelId="{46ECB503-0600-4E04-9D39-878EFA7EAB1C}" type="presParOf" srcId="{1B550D46-50BC-4C58-ACB3-B6AA97A41EB7}" destId="{037A8577-4557-4522-B3B8-1A0D3D041075}" srcOrd="1" destOrd="0" presId="urn:microsoft.com/office/officeart/2008/layout/LinedList"/>
    <dgm:cxn modelId="{DC1D01AC-F97B-45FB-8022-09EF5B559EA4}" type="presParOf" srcId="{1B550D46-50BC-4C58-ACB3-B6AA97A41EB7}" destId="{F2017997-6B7B-4DF1-967C-2698ED53519C}" srcOrd="2" destOrd="0" presId="urn:microsoft.com/office/officeart/2008/layout/LinedList"/>
    <dgm:cxn modelId="{4E82C473-22DA-49D3-8541-4CCC003E740C}" type="presParOf" srcId="{EB33B3A3-1A53-4045-BA6F-CB05E9A2CFB0}" destId="{5556CE34-8B23-47C0-B99D-278DD142136E}" srcOrd="11" destOrd="0" presId="urn:microsoft.com/office/officeart/2008/layout/LinedList"/>
    <dgm:cxn modelId="{BB11732E-6ACF-45F5-ADBD-7ECB895CD6AD}" type="presParOf" srcId="{EB33B3A3-1A53-4045-BA6F-CB05E9A2CFB0}" destId="{88FD73C8-1679-4DE1-A9A3-AFED0880A507}" srcOrd="12" destOrd="0" presId="urn:microsoft.com/office/officeart/2008/layout/LinedList"/>
    <dgm:cxn modelId="{94E60908-4A1E-47D4-8504-33C45F904909}" type="presParOf" srcId="{EB33B3A3-1A53-4045-BA6F-CB05E9A2CFB0}" destId="{49D1472F-A605-40F9-8D93-5F89064BF8AE}" srcOrd="13" destOrd="0" presId="urn:microsoft.com/office/officeart/2008/layout/LinedList"/>
    <dgm:cxn modelId="{812CE65A-425F-4B66-BE97-E55D5B89C8BD}" type="presParOf" srcId="{49D1472F-A605-40F9-8D93-5F89064BF8AE}" destId="{C57375C8-B9A9-46C1-8087-5668985BD94A}" srcOrd="0" destOrd="0" presId="urn:microsoft.com/office/officeart/2008/layout/LinedList"/>
    <dgm:cxn modelId="{B58E206B-D824-43D2-BCB9-581033407211}" type="presParOf" srcId="{49D1472F-A605-40F9-8D93-5F89064BF8AE}" destId="{E0747C49-3F69-40F8-8AAE-D3287D0E9913}" srcOrd="1" destOrd="0" presId="urn:microsoft.com/office/officeart/2008/layout/LinedList"/>
    <dgm:cxn modelId="{9A907A3F-2D47-400C-9528-6D3839531C82}" type="presParOf" srcId="{49D1472F-A605-40F9-8D93-5F89064BF8AE}" destId="{6BB44CF5-8609-4BEA-8ECE-F2035AEC11CC}" srcOrd="2" destOrd="0" presId="urn:microsoft.com/office/officeart/2008/layout/LinedList"/>
    <dgm:cxn modelId="{D3A5D15F-378B-4A3C-919E-7C9885EFF9DB}" type="presParOf" srcId="{EB33B3A3-1A53-4045-BA6F-CB05E9A2CFB0}" destId="{528F6DE4-6503-44D1-8ECB-641CB738DCBD}" srcOrd="14" destOrd="0" presId="urn:microsoft.com/office/officeart/2008/layout/LinedList"/>
    <dgm:cxn modelId="{52A32B3A-9886-4EC1-BED5-EA42B26C6BDD}" type="presParOf" srcId="{EB33B3A3-1A53-4045-BA6F-CB05E9A2CFB0}" destId="{A23A41CB-6A4D-4EC7-ACA6-CA5B3567A7EA}" srcOrd="15" destOrd="0" presId="urn:microsoft.com/office/officeart/2008/layout/LinedList"/>
    <dgm:cxn modelId="{41AE226D-32C7-4BE1-8622-F8F8852FE895}" type="presParOf" srcId="{EB33B3A3-1A53-4045-BA6F-CB05E9A2CFB0}" destId="{E07BDFF5-850E-4289-B71A-96EC7D0684B8}" srcOrd="16" destOrd="0" presId="urn:microsoft.com/office/officeart/2008/layout/LinedList"/>
    <dgm:cxn modelId="{E44C8282-18E0-4DA8-848B-D6B2B677448C}" type="presParOf" srcId="{E07BDFF5-850E-4289-B71A-96EC7D0684B8}" destId="{E422CD27-3E83-4E3C-82BE-E165C2293DFC}" srcOrd="0" destOrd="0" presId="urn:microsoft.com/office/officeart/2008/layout/LinedList"/>
    <dgm:cxn modelId="{2F250BC6-6269-4B2B-A532-66F7AC8BFE2D}" type="presParOf" srcId="{E07BDFF5-850E-4289-B71A-96EC7D0684B8}" destId="{1A2D65BD-BA88-49CB-A276-5DCF85CBB954}" srcOrd="1" destOrd="0" presId="urn:microsoft.com/office/officeart/2008/layout/LinedList"/>
    <dgm:cxn modelId="{634D556F-EBC9-4B90-942D-08FC594760C3}" type="presParOf" srcId="{E07BDFF5-850E-4289-B71A-96EC7D0684B8}" destId="{0D39D55E-7FAB-4A6F-A23F-2B80DCA22C20}" srcOrd="2" destOrd="0" presId="urn:microsoft.com/office/officeart/2008/layout/LinedList"/>
    <dgm:cxn modelId="{9CDB0F64-467A-47AD-BDA3-D6FB19359547}" type="presParOf" srcId="{EB33B3A3-1A53-4045-BA6F-CB05E9A2CFB0}" destId="{2CC8C2CC-A46A-459F-B07D-789F671BE406}" srcOrd="17" destOrd="0" presId="urn:microsoft.com/office/officeart/2008/layout/LinedList"/>
    <dgm:cxn modelId="{2A1069AB-AB76-4774-963C-87EE943E81A5}" type="presParOf" srcId="{EB33B3A3-1A53-4045-BA6F-CB05E9A2CFB0}" destId="{3AD1A289-9457-4E3F-8084-3752CD5A5598}" srcOrd="18" destOrd="0" presId="urn:microsoft.com/office/officeart/2008/layout/LinedList"/>
    <dgm:cxn modelId="{0C253893-A21F-46BB-892A-C4E9124F7BF5}" type="presParOf" srcId="{EB33B3A3-1A53-4045-BA6F-CB05E9A2CFB0}" destId="{4F5F85D9-5303-4264-9ED7-62E79BA2104F}" srcOrd="19" destOrd="0" presId="urn:microsoft.com/office/officeart/2008/layout/LinedList"/>
    <dgm:cxn modelId="{C2DCA6D1-6346-4A7E-A46A-C6675EF3AC7B}" type="presParOf" srcId="{4F5F85D9-5303-4264-9ED7-62E79BA2104F}" destId="{0B545E6F-25F3-409D-B38A-C3E65782A0A3}" srcOrd="0" destOrd="0" presId="urn:microsoft.com/office/officeart/2008/layout/LinedList"/>
    <dgm:cxn modelId="{C7EF1D7C-6DEC-477F-98B6-AE1CB3C350BB}" type="presParOf" srcId="{4F5F85D9-5303-4264-9ED7-62E79BA2104F}" destId="{A8312D95-F15D-485E-B503-9E901D807663}" srcOrd="1" destOrd="0" presId="urn:microsoft.com/office/officeart/2008/layout/LinedList"/>
    <dgm:cxn modelId="{3C956019-3E77-48DA-9F4E-F451A6A43241}" type="presParOf" srcId="{4F5F85D9-5303-4264-9ED7-62E79BA2104F}" destId="{0B9E8356-9734-4584-8091-614D1E845C77}" srcOrd="2" destOrd="0" presId="urn:microsoft.com/office/officeart/2008/layout/LinedList"/>
    <dgm:cxn modelId="{BF27A31C-55DA-421B-9681-4E881C93CF9E}" type="presParOf" srcId="{EB33B3A3-1A53-4045-BA6F-CB05E9A2CFB0}" destId="{F3838A57-7BBD-4F72-B751-6227A32A083F}" srcOrd="20" destOrd="0" presId="urn:microsoft.com/office/officeart/2008/layout/LinedList"/>
    <dgm:cxn modelId="{79382993-4CC7-48F2-AF07-4FF04BCA4DFB}" type="presParOf" srcId="{EB33B3A3-1A53-4045-BA6F-CB05E9A2CFB0}" destId="{AE6223EE-1101-43BF-BA83-9AD4DB5E750F}" srcOrd="21" destOrd="0" presId="urn:microsoft.com/office/officeart/2008/layout/LinedList"/>
    <dgm:cxn modelId="{9B3B72EE-9E7B-4086-B36F-6FA7E0A52A38}" type="presParOf" srcId="{EB33B3A3-1A53-4045-BA6F-CB05E9A2CFB0}" destId="{89B29E20-E0AB-4AF3-ACFA-27CF39A2A244}" srcOrd="22" destOrd="0" presId="urn:microsoft.com/office/officeart/2008/layout/LinedList"/>
    <dgm:cxn modelId="{AE74C8A7-8365-4D13-BFF5-08DEDA6CBFD8}" type="presParOf" srcId="{89B29E20-E0AB-4AF3-ACFA-27CF39A2A244}" destId="{8DAF4ED2-023D-421E-95B1-BDFEBF750E75}" srcOrd="0" destOrd="0" presId="urn:microsoft.com/office/officeart/2008/layout/LinedList"/>
    <dgm:cxn modelId="{365D2564-E3C6-4F53-8243-41168CAAE7A4}" type="presParOf" srcId="{89B29E20-E0AB-4AF3-ACFA-27CF39A2A244}" destId="{65017AFB-E355-4141-9F72-89AC25242915}" srcOrd="1" destOrd="0" presId="urn:microsoft.com/office/officeart/2008/layout/LinedList"/>
    <dgm:cxn modelId="{545E98D3-82E6-420E-9910-26940ACDE4F7}" type="presParOf" srcId="{89B29E20-E0AB-4AF3-ACFA-27CF39A2A244}" destId="{D2A063C7-102C-43D0-BF19-AB94D3FBAAA9}" srcOrd="2" destOrd="0" presId="urn:microsoft.com/office/officeart/2008/layout/LinedList"/>
    <dgm:cxn modelId="{A1D3087D-B3AD-4B14-A87B-05BE2C436F7E}" type="presParOf" srcId="{EB33B3A3-1A53-4045-BA6F-CB05E9A2CFB0}" destId="{279D3DC1-45F0-466A-AC79-FA4DB9B00D76}" srcOrd="23" destOrd="0" presId="urn:microsoft.com/office/officeart/2008/layout/LinedList"/>
    <dgm:cxn modelId="{8849ABA0-917A-47C6-A3D8-EC1AA0C1F4BC}" type="presParOf" srcId="{EB33B3A3-1A53-4045-BA6F-CB05E9A2CFB0}" destId="{7E50B0CD-7C10-4DB0-A2A3-6CF58C4B5324}" srcOrd="24" destOrd="0" presId="urn:microsoft.com/office/officeart/2008/layout/LinedList"/>
    <dgm:cxn modelId="{44A024A6-A214-49B3-9148-BEDBB08B3399}" type="presParOf" srcId="{EB33B3A3-1A53-4045-BA6F-CB05E9A2CFB0}" destId="{DE9E0A72-E693-4B5A-9500-FCAB8EFAFFA7}" srcOrd="25" destOrd="0" presId="urn:microsoft.com/office/officeart/2008/layout/LinedList"/>
    <dgm:cxn modelId="{942C2768-EB9A-4953-A570-3372DB427C01}" type="presParOf" srcId="{DE9E0A72-E693-4B5A-9500-FCAB8EFAFFA7}" destId="{F00BB1D1-A244-4EFB-86C4-06B189CBF00D}" srcOrd="0" destOrd="0" presId="urn:microsoft.com/office/officeart/2008/layout/LinedList"/>
    <dgm:cxn modelId="{8A6DEB1C-DFD8-4C3A-8670-22A72F68A311}" type="presParOf" srcId="{DE9E0A72-E693-4B5A-9500-FCAB8EFAFFA7}" destId="{184284A6-1A5E-4128-8573-E1BC104B71A2}" srcOrd="1" destOrd="0" presId="urn:microsoft.com/office/officeart/2008/layout/LinedList"/>
    <dgm:cxn modelId="{7E1E229E-012E-4C08-A478-A7D6B9DD320F}" type="presParOf" srcId="{DE9E0A72-E693-4B5A-9500-FCAB8EFAFFA7}" destId="{9B0A4950-D30D-4C78-A7F7-8FAC03F4748A}" srcOrd="2" destOrd="0" presId="urn:microsoft.com/office/officeart/2008/layout/LinedList"/>
    <dgm:cxn modelId="{C833845D-0DE2-4F37-95AC-CF17DF92630F}" type="presParOf" srcId="{EB33B3A3-1A53-4045-BA6F-CB05E9A2CFB0}" destId="{B7B192A9-BAA8-44BE-BE35-4CD309DDCFB3}" srcOrd="26" destOrd="0" presId="urn:microsoft.com/office/officeart/2008/layout/LinedList"/>
    <dgm:cxn modelId="{42DAE24C-4B54-4767-B2DB-292D6F148349}" type="presParOf" srcId="{EB33B3A3-1A53-4045-BA6F-CB05E9A2CFB0}" destId="{4EC3BC91-A97D-41CE-B9A5-7B67851069A2}" srcOrd="27" destOrd="0" presId="urn:microsoft.com/office/officeart/2008/layout/LinedList"/>
    <dgm:cxn modelId="{6D02F1E3-3B0F-4076-9FE7-BA16EBFAED79}" type="presParOf" srcId="{EB33B3A3-1A53-4045-BA6F-CB05E9A2CFB0}" destId="{BFCD8F39-EA0F-41B2-8ED7-E197A81FCFA2}" srcOrd="28" destOrd="0" presId="urn:microsoft.com/office/officeart/2008/layout/LinedList"/>
    <dgm:cxn modelId="{4A88D66F-1E03-415F-A5F0-F4B33C22126E}" type="presParOf" srcId="{BFCD8F39-EA0F-41B2-8ED7-E197A81FCFA2}" destId="{F100F7DD-32AC-42BD-BFAE-55CDB10A44DB}" srcOrd="0" destOrd="0" presId="urn:microsoft.com/office/officeart/2008/layout/LinedList"/>
    <dgm:cxn modelId="{5B99758E-D387-4148-B245-E60ADDE57569}" type="presParOf" srcId="{BFCD8F39-EA0F-41B2-8ED7-E197A81FCFA2}" destId="{B651A443-4467-42BF-82F0-FE9DDB69E847}" srcOrd="1" destOrd="0" presId="urn:microsoft.com/office/officeart/2008/layout/LinedList"/>
    <dgm:cxn modelId="{042398F3-B38D-452C-9CF4-58B0217585CE}" type="presParOf" srcId="{BFCD8F39-EA0F-41B2-8ED7-E197A81FCFA2}" destId="{10E24512-5A6B-436E-8CD1-33D1A33EC8FA}" srcOrd="2" destOrd="0" presId="urn:microsoft.com/office/officeart/2008/layout/LinedList"/>
    <dgm:cxn modelId="{B3072753-DD00-450B-A535-0876DC126054}" type="presParOf" srcId="{EB33B3A3-1A53-4045-BA6F-CB05E9A2CFB0}" destId="{39AFE603-4EE6-4576-9E4F-71A9995ABA19}" srcOrd="29" destOrd="0" presId="urn:microsoft.com/office/officeart/2008/layout/LinedList"/>
    <dgm:cxn modelId="{E48C705C-E06E-4C25-9BBD-E86E0D6C75F7}" type="presParOf" srcId="{EB33B3A3-1A53-4045-BA6F-CB05E9A2CFB0}" destId="{CEF6E9E5-5CF3-49B4-86BD-9B26266798D7}" srcOrd="30" destOrd="0" presId="urn:microsoft.com/office/officeart/2008/layout/LinedList"/>
    <dgm:cxn modelId="{6536B83D-1333-4F82-B541-E51B5F84C2FA}" type="presParOf" srcId="{611DC28D-D062-41F9-B26E-99BFA49E5399}" destId="{40E7467D-38C5-4FDC-9277-E08C5015B339}" srcOrd="2" destOrd="0" presId="urn:microsoft.com/office/officeart/2008/layout/LinedList"/>
    <dgm:cxn modelId="{998EB960-BB11-4E8D-A8A8-2622B81950B2}" type="presParOf" srcId="{611DC28D-D062-41F9-B26E-99BFA49E5399}" destId="{205858DA-0284-44B7-A5C5-4F7A3A81CE43}" srcOrd="3" destOrd="0" presId="urn:microsoft.com/office/officeart/2008/layout/LinedList"/>
    <dgm:cxn modelId="{D430BEF1-3BF1-454E-A96B-DE2398AF4E34}" type="presParOf" srcId="{205858DA-0284-44B7-A5C5-4F7A3A81CE43}" destId="{E4C6FC9E-F071-4BAC-82A8-97A519446564}" srcOrd="0" destOrd="0" presId="urn:microsoft.com/office/officeart/2008/layout/LinedList"/>
    <dgm:cxn modelId="{6AAE540A-E044-492B-B655-327CA59B86DF}" type="presParOf" srcId="{205858DA-0284-44B7-A5C5-4F7A3A81CE43}" destId="{08E5A134-8FC6-4824-9115-10603BC880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80AF93-5625-4660-8200-35F2391BF048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4322D756-064A-4AE5-AB93-4FCA2DF3EF44}">
      <dgm:prSet phldrT="[Texto]"/>
      <dgm:spPr/>
      <dgm:t>
        <a:bodyPr/>
        <a:lstStyle/>
        <a:p>
          <a:r>
            <a:rPr lang="pt-BR" dirty="0"/>
            <a:t>NETP e COETRAE                        inteligência e articulação de forças-tarefa</a:t>
          </a:r>
        </a:p>
      </dgm:t>
    </dgm:pt>
    <dgm:pt modelId="{941CEE57-3EE7-4180-A5FC-E3D25C05F2A7}" type="parTrans" cxnId="{348CAC71-760C-4106-BB0C-3E27604487FF}">
      <dgm:prSet/>
      <dgm:spPr/>
      <dgm:t>
        <a:bodyPr/>
        <a:lstStyle/>
        <a:p>
          <a:endParaRPr lang="pt-BR"/>
        </a:p>
      </dgm:t>
    </dgm:pt>
    <dgm:pt modelId="{85AEDCFE-3892-4124-8CF5-A1460C422BFF}" type="sibTrans" cxnId="{348CAC71-760C-4106-BB0C-3E27604487FF}">
      <dgm:prSet/>
      <dgm:spPr/>
      <dgm:t>
        <a:bodyPr/>
        <a:lstStyle/>
        <a:p>
          <a:endParaRPr lang="pt-BR"/>
        </a:p>
      </dgm:t>
    </dgm:pt>
    <dgm:pt modelId="{C6EBF3ED-86E4-4248-B9D3-A7A3A2448070}">
      <dgm:prSet phldrT="[Texto]" phldr="1"/>
      <dgm:spPr/>
      <dgm:t>
        <a:bodyPr/>
        <a:lstStyle/>
        <a:p>
          <a:endParaRPr lang="pt-BR" dirty="0"/>
        </a:p>
      </dgm:t>
    </dgm:pt>
    <dgm:pt modelId="{CBF0A60A-BC1F-4232-A980-EE384BB8DB42}" type="parTrans" cxnId="{F3DAB2A4-FF9D-45E9-9A4E-072E1EA0B2A8}">
      <dgm:prSet/>
      <dgm:spPr/>
      <dgm:t>
        <a:bodyPr/>
        <a:lstStyle/>
        <a:p>
          <a:endParaRPr lang="pt-BR"/>
        </a:p>
      </dgm:t>
    </dgm:pt>
    <dgm:pt modelId="{5B664F0B-23F3-4642-ACE8-C34A2B24A589}" type="sibTrans" cxnId="{F3DAB2A4-FF9D-45E9-9A4E-072E1EA0B2A8}">
      <dgm:prSet/>
      <dgm:spPr/>
      <dgm:t>
        <a:bodyPr/>
        <a:lstStyle/>
        <a:p>
          <a:endParaRPr lang="pt-BR"/>
        </a:p>
      </dgm:t>
    </dgm:pt>
    <dgm:pt modelId="{DC342838-DC79-4FED-8290-E0983911666B}">
      <dgm:prSet phldrT="[Texto]" phldr="1"/>
      <dgm:spPr/>
      <dgm:t>
        <a:bodyPr/>
        <a:lstStyle/>
        <a:p>
          <a:endParaRPr lang="pt-BR" dirty="0"/>
        </a:p>
      </dgm:t>
    </dgm:pt>
    <dgm:pt modelId="{2A1BE824-2F85-4E59-9B5A-A37B5FBF064D}" type="parTrans" cxnId="{08A00579-022D-4A59-894D-A164921F4F65}">
      <dgm:prSet/>
      <dgm:spPr/>
      <dgm:t>
        <a:bodyPr/>
        <a:lstStyle/>
        <a:p>
          <a:endParaRPr lang="pt-BR"/>
        </a:p>
      </dgm:t>
    </dgm:pt>
    <dgm:pt modelId="{E20B4503-CA50-4850-84E4-131F7E180222}" type="sibTrans" cxnId="{08A00579-022D-4A59-894D-A164921F4F65}">
      <dgm:prSet/>
      <dgm:spPr/>
      <dgm:t>
        <a:bodyPr/>
        <a:lstStyle/>
        <a:p>
          <a:endParaRPr lang="pt-BR"/>
        </a:p>
      </dgm:t>
    </dgm:pt>
    <dgm:pt modelId="{65C6A129-D52B-413E-90D8-34DD2E7CA480}">
      <dgm:prSet phldrT="[Texto]" phldr="1"/>
      <dgm:spPr/>
      <dgm:t>
        <a:bodyPr/>
        <a:lstStyle/>
        <a:p>
          <a:endParaRPr lang="pt-BR" dirty="0"/>
        </a:p>
      </dgm:t>
    </dgm:pt>
    <dgm:pt modelId="{D5003BE0-6FE8-4A72-AF91-13764816018C}" type="parTrans" cxnId="{D9F17D1E-C696-49EF-8A5F-1BBEC727AB61}">
      <dgm:prSet/>
      <dgm:spPr/>
      <dgm:t>
        <a:bodyPr/>
        <a:lstStyle/>
        <a:p>
          <a:endParaRPr lang="pt-BR"/>
        </a:p>
      </dgm:t>
    </dgm:pt>
    <dgm:pt modelId="{3967895E-A341-4C12-86F5-A59BA4699A05}" type="sibTrans" cxnId="{D9F17D1E-C696-49EF-8A5F-1BBEC727AB61}">
      <dgm:prSet/>
      <dgm:spPr/>
      <dgm:t>
        <a:bodyPr/>
        <a:lstStyle/>
        <a:p>
          <a:endParaRPr lang="pt-BR"/>
        </a:p>
      </dgm:t>
    </dgm:pt>
    <dgm:pt modelId="{03E59685-9A80-44AD-9FEE-5775DB69AB15}">
      <dgm:prSet phldrT="[Texto]"/>
      <dgm:spPr/>
      <dgm:t>
        <a:bodyPr/>
        <a:lstStyle/>
        <a:p>
          <a:endParaRPr lang="pt-BR" dirty="0"/>
        </a:p>
      </dgm:t>
    </dgm:pt>
    <dgm:pt modelId="{8070DE3B-388E-4F15-B7B2-BB332A5E5BB6}" type="parTrans" cxnId="{810AD2B3-10AD-406F-8100-0F02E5B73872}">
      <dgm:prSet/>
      <dgm:spPr/>
      <dgm:t>
        <a:bodyPr/>
        <a:lstStyle/>
        <a:p>
          <a:endParaRPr lang="pt-BR"/>
        </a:p>
      </dgm:t>
    </dgm:pt>
    <dgm:pt modelId="{C2ECA16E-AEBB-4AD4-899A-1C8C16714972}" type="sibTrans" cxnId="{810AD2B3-10AD-406F-8100-0F02E5B73872}">
      <dgm:prSet/>
      <dgm:spPr/>
      <dgm:t>
        <a:bodyPr/>
        <a:lstStyle/>
        <a:p>
          <a:endParaRPr lang="pt-BR"/>
        </a:p>
      </dgm:t>
    </dgm:pt>
    <dgm:pt modelId="{F478E8E8-77D7-4F91-909F-1A43FA9EB069}">
      <dgm:prSet phldrT="[Texto]"/>
      <dgm:spPr/>
      <dgm:t>
        <a:bodyPr/>
        <a:lstStyle/>
        <a:p>
          <a:r>
            <a:rPr lang="pt-BR" dirty="0"/>
            <a:t>Forças de Enfrentamento </a:t>
          </a:r>
        </a:p>
        <a:p>
          <a:r>
            <a:rPr lang="pt-BR" dirty="0"/>
            <a:t>(Polícias Federal, Estadual e Rodoviária Federal)</a:t>
          </a:r>
        </a:p>
      </dgm:t>
    </dgm:pt>
    <dgm:pt modelId="{B1215367-6810-42CE-973E-924FB4254859}" type="sibTrans" cxnId="{56821FD1-C63B-4EE0-B4CB-28B52C2770F5}">
      <dgm:prSet/>
      <dgm:spPr/>
      <dgm:t>
        <a:bodyPr/>
        <a:lstStyle/>
        <a:p>
          <a:endParaRPr lang="pt-BR"/>
        </a:p>
      </dgm:t>
    </dgm:pt>
    <dgm:pt modelId="{7C8A6F45-998A-4C31-87C2-1729CE7C780F}" type="parTrans" cxnId="{56821FD1-C63B-4EE0-B4CB-28B52C2770F5}">
      <dgm:prSet/>
      <dgm:spPr/>
      <dgm:t>
        <a:bodyPr/>
        <a:lstStyle/>
        <a:p>
          <a:endParaRPr lang="pt-BR"/>
        </a:p>
      </dgm:t>
    </dgm:pt>
    <dgm:pt modelId="{4CC2FDB6-BAE8-4B0F-8EF8-C6EE605E7DA4}">
      <dgm:prSet/>
      <dgm:spPr/>
      <dgm:t>
        <a:bodyPr/>
        <a:lstStyle/>
        <a:p>
          <a:r>
            <a:rPr lang="pt-BR" dirty="0"/>
            <a:t>Auditores Fiscais do Trabalho, DETRAE e Defensorias Públicas </a:t>
          </a:r>
        </a:p>
        <a:p>
          <a:r>
            <a:rPr lang="pt-BR" dirty="0"/>
            <a:t>(União e do Estado de SP)</a:t>
          </a:r>
        </a:p>
      </dgm:t>
    </dgm:pt>
    <dgm:pt modelId="{6B9CD6EE-290E-462E-88CF-2C2B14093008}" type="parTrans" cxnId="{2B187C26-FF0B-46B6-9FB7-53E7D31F282E}">
      <dgm:prSet/>
      <dgm:spPr/>
      <dgm:t>
        <a:bodyPr/>
        <a:lstStyle/>
        <a:p>
          <a:endParaRPr lang="pt-BR"/>
        </a:p>
      </dgm:t>
    </dgm:pt>
    <dgm:pt modelId="{61DEAF94-4FF7-454A-ABFE-C7695DDA5C8D}" type="sibTrans" cxnId="{2B187C26-FF0B-46B6-9FB7-53E7D31F282E}">
      <dgm:prSet/>
      <dgm:spPr/>
      <dgm:t>
        <a:bodyPr/>
        <a:lstStyle/>
        <a:p>
          <a:endParaRPr lang="pt-BR"/>
        </a:p>
      </dgm:t>
    </dgm:pt>
    <dgm:pt modelId="{D722D0DA-30AA-4881-8298-F37D44B02F26}">
      <dgm:prSet phldrT="[Texto]"/>
      <dgm:spPr/>
      <dgm:t>
        <a:bodyPr/>
        <a:lstStyle/>
        <a:p>
          <a:r>
            <a:rPr lang="pt-BR" dirty="0"/>
            <a:t>Ministérios Públicos (Federal, do Trabalho e do Estado de SP)</a:t>
          </a:r>
        </a:p>
        <a:p>
          <a:r>
            <a:rPr lang="pt-BR" dirty="0"/>
            <a:t>Tribunais Regionais do Trabalho</a:t>
          </a:r>
        </a:p>
        <a:p>
          <a:r>
            <a:rPr lang="pt-BR" dirty="0"/>
            <a:t>Justiça Federal e TJSP</a:t>
          </a:r>
        </a:p>
      </dgm:t>
    </dgm:pt>
    <dgm:pt modelId="{754F0E76-0BD9-41C3-8D9F-4B77C36434C3}" type="parTrans" cxnId="{D16D2DD5-36BD-4740-9E19-1351CDE5E907}">
      <dgm:prSet/>
      <dgm:spPr/>
      <dgm:t>
        <a:bodyPr/>
        <a:lstStyle/>
        <a:p>
          <a:endParaRPr lang="pt-BR"/>
        </a:p>
      </dgm:t>
    </dgm:pt>
    <dgm:pt modelId="{ED360BCA-2552-478C-B250-726854EC1E81}" type="sibTrans" cxnId="{D16D2DD5-36BD-4740-9E19-1351CDE5E907}">
      <dgm:prSet/>
      <dgm:spPr/>
      <dgm:t>
        <a:bodyPr/>
        <a:lstStyle/>
        <a:p>
          <a:endParaRPr lang="pt-BR"/>
        </a:p>
      </dgm:t>
    </dgm:pt>
    <dgm:pt modelId="{5C92A8F2-0753-4AEB-B97F-4041C93A5CDE}">
      <dgm:prSet phldrT="[Texto]"/>
      <dgm:spPr/>
      <dgm:t>
        <a:bodyPr/>
        <a:lstStyle/>
        <a:p>
          <a:r>
            <a:rPr lang="pt-BR"/>
            <a:t>Instituições de Abrigamento e Acolhimento. </a:t>
          </a:r>
        </a:p>
        <a:p>
          <a:r>
            <a:rPr lang="pt-BR"/>
            <a:t>Programas de reinserção socioeconômica. </a:t>
          </a:r>
        </a:p>
        <a:p>
          <a:r>
            <a:rPr lang="pt-BR"/>
            <a:t>Organizações da Sociedade Civil </a:t>
          </a:r>
          <a:endParaRPr lang="pt-BR" dirty="0"/>
        </a:p>
      </dgm:t>
    </dgm:pt>
    <dgm:pt modelId="{90B993C1-D34C-4777-BC30-B52405830C14}" type="parTrans" cxnId="{7A494948-99B7-489B-A5D4-6690AB5FA6E9}">
      <dgm:prSet/>
      <dgm:spPr/>
      <dgm:t>
        <a:bodyPr/>
        <a:lstStyle/>
        <a:p>
          <a:endParaRPr lang="pt-BR"/>
        </a:p>
      </dgm:t>
    </dgm:pt>
    <dgm:pt modelId="{C84B0621-5C5D-41A9-B31A-ED85DD4F6924}" type="sibTrans" cxnId="{7A494948-99B7-489B-A5D4-6690AB5FA6E9}">
      <dgm:prSet/>
      <dgm:spPr/>
      <dgm:t>
        <a:bodyPr/>
        <a:lstStyle/>
        <a:p>
          <a:endParaRPr lang="pt-BR"/>
        </a:p>
      </dgm:t>
    </dgm:pt>
    <dgm:pt modelId="{290BCE90-1705-4332-BFB4-F7DADD5E6311}" type="pres">
      <dgm:prSet presAssocID="{1880AF93-5625-4660-8200-35F2391BF04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C2A6397-2233-43B1-9434-A4140F6D4B5F}" type="pres">
      <dgm:prSet presAssocID="{1880AF93-5625-4660-8200-35F2391BF048}" presName="matrix" presStyleCnt="0"/>
      <dgm:spPr/>
    </dgm:pt>
    <dgm:pt modelId="{9DD188D5-D933-4335-BFA9-99948C2C75AE}" type="pres">
      <dgm:prSet presAssocID="{1880AF93-5625-4660-8200-35F2391BF048}" presName="tile1" presStyleLbl="node1" presStyleIdx="0" presStyleCnt="4"/>
      <dgm:spPr/>
    </dgm:pt>
    <dgm:pt modelId="{B859A33B-1138-49F4-8255-4B5758B5FFEF}" type="pres">
      <dgm:prSet presAssocID="{1880AF93-5625-4660-8200-35F2391BF04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72FA2CC-C1BB-44AA-811E-F3068B59DD41}" type="pres">
      <dgm:prSet presAssocID="{1880AF93-5625-4660-8200-35F2391BF048}" presName="tile2" presStyleLbl="node1" presStyleIdx="1" presStyleCnt="4"/>
      <dgm:spPr/>
    </dgm:pt>
    <dgm:pt modelId="{CA32E691-D085-44E2-A1CB-CBEA771D5B8E}" type="pres">
      <dgm:prSet presAssocID="{1880AF93-5625-4660-8200-35F2391BF04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C366CF0-0899-483E-8D03-95D3C6C4EDC6}" type="pres">
      <dgm:prSet presAssocID="{1880AF93-5625-4660-8200-35F2391BF048}" presName="tile3" presStyleLbl="node1" presStyleIdx="2" presStyleCnt="4"/>
      <dgm:spPr/>
    </dgm:pt>
    <dgm:pt modelId="{6400F1BE-02E7-44EB-ABF3-5C907F89B4AD}" type="pres">
      <dgm:prSet presAssocID="{1880AF93-5625-4660-8200-35F2391BF04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5C78631-E5A6-405A-91E5-714232E96F77}" type="pres">
      <dgm:prSet presAssocID="{1880AF93-5625-4660-8200-35F2391BF048}" presName="tile4" presStyleLbl="node1" presStyleIdx="3" presStyleCnt="4"/>
      <dgm:spPr/>
    </dgm:pt>
    <dgm:pt modelId="{59C42ADF-C23D-46C1-9155-4B0B1439480B}" type="pres">
      <dgm:prSet presAssocID="{1880AF93-5625-4660-8200-35F2391BF04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892ECDA-D5C9-4824-B298-0898341806E9}" type="pres">
      <dgm:prSet presAssocID="{1880AF93-5625-4660-8200-35F2391BF048}" presName="centerTile" presStyleLbl="fgShp" presStyleIdx="0" presStyleCnt="1" custLinFactNeighborY="2212">
        <dgm:presLayoutVars>
          <dgm:chMax val="0"/>
          <dgm:chPref val="0"/>
        </dgm:presLayoutVars>
      </dgm:prSet>
      <dgm:spPr/>
    </dgm:pt>
  </dgm:ptLst>
  <dgm:cxnLst>
    <dgm:cxn modelId="{D9F17D1E-C696-49EF-8A5F-1BBEC727AB61}" srcId="{DC342838-DC79-4FED-8290-E0983911666B}" destId="{65C6A129-D52B-413E-90D8-34DD2E7CA480}" srcOrd="0" destOrd="0" parTransId="{D5003BE0-6FE8-4A72-AF91-13764816018C}" sibTransId="{3967895E-A341-4C12-86F5-A59BA4699A05}"/>
    <dgm:cxn modelId="{2B187C26-FF0B-46B6-9FB7-53E7D31F282E}" srcId="{4322D756-064A-4AE5-AB93-4FCA2DF3EF44}" destId="{4CC2FDB6-BAE8-4B0F-8EF8-C6EE605E7DA4}" srcOrd="1" destOrd="0" parTransId="{6B9CD6EE-290E-462E-88CF-2C2B14093008}" sibTransId="{61DEAF94-4FF7-454A-ABFE-C7695DDA5C8D}"/>
    <dgm:cxn modelId="{5EAF6A5E-B36B-4BF2-AC70-F93E367158B9}" type="presOf" srcId="{D722D0DA-30AA-4881-8298-F37D44B02F26}" destId="{85C78631-E5A6-405A-91E5-714232E96F77}" srcOrd="0" destOrd="0" presId="urn:microsoft.com/office/officeart/2005/8/layout/matrix1"/>
    <dgm:cxn modelId="{20D9E241-6FCB-4080-B698-4AF66BAD6020}" type="presOf" srcId="{1880AF93-5625-4660-8200-35F2391BF048}" destId="{290BCE90-1705-4332-BFB4-F7DADD5E6311}" srcOrd="0" destOrd="0" presId="urn:microsoft.com/office/officeart/2005/8/layout/matrix1"/>
    <dgm:cxn modelId="{A66DB766-EBB3-4C04-9D40-62A4643F2786}" type="presOf" srcId="{5C92A8F2-0753-4AEB-B97F-4041C93A5CDE}" destId="{6400F1BE-02E7-44EB-ABF3-5C907F89B4AD}" srcOrd="1" destOrd="0" presId="urn:microsoft.com/office/officeart/2005/8/layout/matrix1"/>
    <dgm:cxn modelId="{7A494948-99B7-489B-A5D4-6690AB5FA6E9}" srcId="{4322D756-064A-4AE5-AB93-4FCA2DF3EF44}" destId="{5C92A8F2-0753-4AEB-B97F-4041C93A5CDE}" srcOrd="2" destOrd="0" parTransId="{90B993C1-D34C-4777-BC30-B52405830C14}" sibTransId="{C84B0621-5C5D-41A9-B31A-ED85DD4F6924}"/>
    <dgm:cxn modelId="{90AE8A6B-3834-4B4B-9FFB-19976DE94AE3}" type="presOf" srcId="{4322D756-064A-4AE5-AB93-4FCA2DF3EF44}" destId="{8892ECDA-D5C9-4824-B298-0898341806E9}" srcOrd="0" destOrd="0" presId="urn:microsoft.com/office/officeart/2005/8/layout/matrix1"/>
    <dgm:cxn modelId="{0458F06C-79D7-4315-A64F-A4246396471C}" type="presOf" srcId="{4CC2FDB6-BAE8-4B0F-8EF8-C6EE605E7DA4}" destId="{CA32E691-D085-44E2-A1CB-CBEA771D5B8E}" srcOrd="1" destOrd="0" presId="urn:microsoft.com/office/officeart/2005/8/layout/matrix1"/>
    <dgm:cxn modelId="{348CAC71-760C-4106-BB0C-3E27604487FF}" srcId="{1880AF93-5625-4660-8200-35F2391BF048}" destId="{4322D756-064A-4AE5-AB93-4FCA2DF3EF44}" srcOrd="0" destOrd="0" parTransId="{941CEE57-3EE7-4180-A5FC-E3D25C05F2A7}" sibTransId="{85AEDCFE-3892-4124-8CF5-A1460C422BFF}"/>
    <dgm:cxn modelId="{08A00579-022D-4A59-894D-A164921F4F65}" srcId="{1880AF93-5625-4660-8200-35F2391BF048}" destId="{DC342838-DC79-4FED-8290-E0983911666B}" srcOrd="2" destOrd="0" parTransId="{2A1BE824-2F85-4E59-9B5A-A37B5FBF064D}" sibTransId="{E20B4503-CA50-4850-84E4-131F7E180222}"/>
    <dgm:cxn modelId="{3F442F7D-907B-41A0-B057-7A6D3C5DA22C}" type="presOf" srcId="{5C92A8F2-0753-4AEB-B97F-4041C93A5CDE}" destId="{2C366CF0-0899-483E-8D03-95D3C6C4EDC6}" srcOrd="0" destOrd="0" presId="urn:microsoft.com/office/officeart/2005/8/layout/matrix1"/>
    <dgm:cxn modelId="{F3DAB2A4-FF9D-45E9-9A4E-072E1EA0B2A8}" srcId="{1880AF93-5625-4660-8200-35F2391BF048}" destId="{C6EBF3ED-86E4-4248-B9D3-A7A3A2448070}" srcOrd="1" destOrd="0" parTransId="{CBF0A60A-BC1F-4232-A980-EE384BB8DB42}" sibTransId="{5B664F0B-23F3-4642-ACE8-C34A2B24A589}"/>
    <dgm:cxn modelId="{810AD2B3-10AD-406F-8100-0F02E5B73872}" srcId="{DC342838-DC79-4FED-8290-E0983911666B}" destId="{03E59685-9A80-44AD-9FEE-5775DB69AB15}" srcOrd="1" destOrd="0" parTransId="{8070DE3B-388E-4F15-B7B2-BB332A5E5BB6}" sibTransId="{C2ECA16E-AEBB-4AD4-899A-1C8C16714972}"/>
    <dgm:cxn modelId="{52A210C2-B764-4B7E-808A-41E46D2F418B}" type="presOf" srcId="{F478E8E8-77D7-4F91-909F-1A43FA9EB069}" destId="{9DD188D5-D933-4335-BFA9-99948C2C75AE}" srcOrd="0" destOrd="0" presId="urn:microsoft.com/office/officeart/2005/8/layout/matrix1"/>
    <dgm:cxn modelId="{56821FD1-C63B-4EE0-B4CB-28B52C2770F5}" srcId="{4322D756-064A-4AE5-AB93-4FCA2DF3EF44}" destId="{F478E8E8-77D7-4F91-909F-1A43FA9EB069}" srcOrd="0" destOrd="0" parTransId="{7C8A6F45-998A-4C31-87C2-1729CE7C780F}" sibTransId="{B1215367-6810-42CE-973E-924FB4254859}"/>
    <dgm:cxn modelId="{D16D2DD5-36BD-4740-9E19-1351CDE5E907}" srcId="{4322D756-064A-4AE5-AB93-4FCA2DF3EF44}" destId="{D722D0DA-30AA-4881-8298-F37D44B02F26}" srcOrd="3" destOrd="0" parTransId="{754F0E76-0BD9-41C3-8D9F-4B77C36434C3}" sibTransId="{ED360BCA-2552-478C-B250-726854EC1E81}"/>
    <dgm:cxn modelId="{115384D5-A4AF-4BD0-AAC0-A36C7EFE2D14}" type="presOf" srcId="{D722D0DA-30AA-4881-8298-F37D44B02F26}" destId="{59C42ADF-C23D-46C1-9155-4B0B1439480B}" srcOrd="1" destOrd="0" presId="urn:microsoft.com/office/officeart/2005/8/layout/matrix1"/>
    <dgm:cxn modelId="{5F7698EE-BB25-4443-9804-5FBB29875F43}" type="presOf" srcId="{F478E8E8-77D7-4F91-909F-1A43FA9EB069}" destId="{B859A33B-1138-49F4-8255-4B5758B5FFEF}" srcOrd="1" destOrd="0" presId="urn:microsoft.com/office/officeart/2005/8/layout/matrix1"/>
    <dgm:cxn modelId="{461406F6-64F0-431E-81E8-BBDC0B09CFE6}" type="presOf" srcId="{4CC2FDB6-BAE8-4B0F-8EF8-C6EE605E7DA4}" destId="{072FA2CC-C1BB-44AA-811E-F3068B59DD41}" srcOrd="0" destOrd="0" presId="urn:microsoft.com/office/officeart/2005/8/layout/matrix1"/>
    <dgm:cxn modelId="{F5B1B974-07F1-411B-BAA2-AFC8493E6603}" type="presParOf" srcId="{290BCE90-1705-4332-BFB4-F7DADD5E6311}" destId="{5C2A6397-2233-43B1-9434-A4140F6D4B5F}" srcOrd="0" destOrd="0" presId="urn:microsoft.com/office/officeart/2005/8/layout/matrix1"/>
    <dgm:cxn modelId="{A53730E8-4399-49E7-BF26-EADA45F306CD}" type="presParOf" srcId="{5C2A6397-2233-43B1-9434-A4140F6D4B5F}" destId="{9DD188D5-D933-4335-BFA9-99948C2C75AE}" srcOrd="0" destOrd="0" presId="urn:microsoft.com/office/officeart/2005/8/layout/matrix1"/>
    <dgm:cxn modelId="{D657551A-EE1F-44D0-99CA-0681615AC02B}" type="presParOf" srcId="{5C2A6397-2233-43B1-9434-A4140F6D4B5F}" destId="{B859A33B-1138-49F4-8255-4B5758B5FFEF}" srcOrd="1" destOrd="0" presId="urn:microsoft.com/office/officeart/2005/8/layout/matrix1"/>
    <dgm:cxn modelId="{002EB0EE-0407-40E5-B145-DD18D07B7F70}" type="presParOf" srcId="{5C2A6397-2233-43B1-9434-A4140F6D4B5F}" destId="{072FA2CC-C1BB-44AA-811E-F3068B59DD41}" srcOrd="2" destOrd="0" presId="urn:microsoft.com/office/officeart/2005/8/layout/matrix1"/>
    <dgm:cxn modelId="{E7FFC50B-92DF-4198-92D0-979DADD5F8B2}" type="presParOf" srcId="{5C2A6397-2233-43B1-9434-A4140F6D4B5F}" destId="{CA32E691-D085-44E2-A1CB-CBEA771D5B8E}" srcOrd="3" destOrd="0" presId="urn:microsoft.com/office/officeart/2005/8/layout/matrix1"/>
    <dgm:cxn modelId="{4DDAEAF2-CF3E-4EC1-AC86-CF1A89A30701}" type="presParOf" srcId="{5C2A6397-2233-43B1-9434-A4140F6D4B5F}" destId="{2C366CF0-0899-483E-8D03-95D3C6C4EDC6}" srcOrd="4" destOrd="0" presId="urn:microsoft.com/office/officeart/2005/8/layout/matrix1"/>
    <dgm:cxn modelId="{E12FDA7D-E0F3-4615-AD2D-BCBA810CBEDA}" type="presParOf" srcId="{5C2A6397-2233-43B1-9434-A4140F6D4B5F}" destId="{6400F1BE-02E7-44EB-ABF3-5C907F89B4AD}" srcOrd="5" destOrd="0" presId="urn:microsoft.com/office/officeart/2005/8/layout/matrix1"/>
    <dgm:cxn modelId="{7296ABF4-D046-4357-AF1A-8CC54950EC8F}" type="presParOf" srcId="{5C2A6397-2233-43B1-9434-A4140F6D4B5F}" destId="{85C78631-E5A6-405A-91E5-714232E96F77}" srcOrd="6" destOrd="0" presId="urn:microsoft.com/office/officeart/2005/8/layout/matrix1"/>
    <dgm:cxn modelId="{9C60D35A-9206-4B09-B5F9-25BD7B6661AB}" type="presParOf" srcId="{5C2A6397-2233-43B1-9434-A4140F6D4B5F}" destId="{59C42ADF-C23D-46C1-9155-4B0B1439480B}" srcOrd="7" destOrd="0" presId="urn:microsoft.com/office/officeart/2005/8/layout/matrix1"/>
    <dgm:cxn modelId="{03B9D131-ECB7-4468-BFE5-8637152EC11E}" type="presParOf" srcId="{290BCE90-1705-4332-BFB4-F7DADD5E6311}" destId="{8892ECDA-D5C9-4824-B298-0898341806E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169C3-B1D5-447E-8634-BFD219DA3C43}">
      <dsp:nvSpPr>
        <dsp:cNvPr id="0" name=""/>
        <dsp:cNvSpPr/>
      </dsp:nvSpPr>
      <dsp:spPr>
        <a:xfrm>
          <a:off x="2954781" y="1800201"/>
          <a:ext cx="2266362" cy="210492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Cenário encontrado: Fluxo de atendimento descontinuado </a:t>
          </a:r>
        </a:p>
      </dsp:txBody>
      <dsp:txXfrm>
        <a:off x="3286682" y="2108461"/>
        <a:ext cx="1602560" cy="1488408"/>
      </dsp:txXfrm>
    </dsp:sp>
    <dsp:sp modelId="{E0BCF37A-73D4-4B20-9053-0137A435E661}">
      <dsp:nvSpPr>
        <dsp:cNvPr id="0" name=""/>
        <dsp:cNvSpPr/>
      </dsp:nvSpPr>
      <dsp:spPr>
        <a:xfrm>
          <a:off x="2938359" y="-9"/>
          <a:ext cx="2315670" cy="2179273"/>
        </a:xfrm>
        <a:prstGeom prst="ellipse">
          <a:avLst/>
        </a:prstGeom>
        <a:solidFill>
          <a:schemeClr val="accent4">
            <a:alpha val="50000"/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A mesma denúncia de violação de Direitos Humanos muitas vezes é apresentada em mais de 20 órgãos da Administração Direta, Indireta e da Sociedade Civil.</a:t>
          </a:r>
        </a:p>
      </dsp:txBody>
      <dsp:txXfrm>
        <a:off x="3277481" y="319138"/>
        <a:ext cx="1637426" cy="1540979"/>
      </dsp:txXfrm>
    </dsp:sp>
    <dsp:sp modelId="{071C90A4-61BF-4D36-B29D-4E7985F49B2A}">
      <dsp:nvSpPr>
        <dsp:cNvPr id="0" name=""/>
        <dsp:cNvSpPr/>
      </dsp:nvSpPr>
      <dsp:spPr>
        <a:xfrm>
          <a:off x="4824536" y="1707847"/>
          <a:ext cx="2314829" cy="2241100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“Ilhas de Excelência” nas Instituições governamentais: fragmentação da competência e das  atribuições institucionais.</a:t>
          </a:r>
        </a:p>
      </dsp:txBody>
      <dsp:txXfrm>
        <a:off x="5163535" y="2036048"/>
        <a:ext cx="1636831" cy="1584698"/>
      </dsp:txXfrm>
    </dsp:sp>
    <dsp:sp modelId="{E717C678-DBA1-47F7-BDD2-B690C317835B}">
      <dsp:nvSpPr>
        <dsp:cNvPr id="0" name=""/>
        <dsp:cNvSpPr/>
      </dsp:nvSpPr>
      <dsp:spPr>
        <a:xfrm>
          <a:off x="2923918" y="3456378"/>
          <a:ext cx="2151185" cy="2182038"/>
        </a:xfrm>
        <a:prstGeom prst="ellipse">
          <a:avLst/>
        </a:prstGeom>
        <a:solidFill>
          <a:schemeClr val="accent4">
            <a:alpha val="50000"/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Egolatria Institucional. Excessiva burocracia.  Instituições “não conversam entre si”</a:t>
          </a:r>
        </a:p>
      </dsp:txBody>
      <dsp:txXfrm>
        <a:off x="3238952" y="3775930"/>
        <a:ext cx="1521117" cy="1542934"/>
      </dsp:txXfrm>
    </dsp:sp>
    <dsp:sp modelId="{23251BF5-671E-469D-8783-2E8BA7C0AB66}">
      <dsp:nvSpPr>
        <dsp:cNvPr id="0" name=""/>
        <dsp:cNvSpPr/>
      </dsp:nvSpPr>
      <dsp:spPr>
        <a:xfrm>
          <a:off x="1080111" y="1707837"/>
          <a:ext cx="2264424" cy="2052630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Denúncias não qualificadas  e sem materialidade de dados </a:t>
          </a:r>
        </a:p>
      </dsp:txBody>
      <dsp:txXfrm>
        <a:off x="1411728" y="2008438"/>
        <a:ext cx="1601190" cy="1451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ADF84-408F-47D2-B535-CABC37AE28D4}">
      <dsp:nvSpPr>
        <dsp:cNvPr id="0" name=""/>
        <dsp:cNvSpPr/>
      </dsp:nvSpPr>
      <dsp:spPr>
        <a:xfrm>
          <a:off x="4407647" y="1645640"/>
          <a:ext cx="2106231" cy="69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181"/>
              </a:lnTo>
              <a:lnTo>
                <a:pt x="2106231" y="345181"/>
              </a:lnTo>
              <a:lnTo>
                <a:pt x="2106231" y="6903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42ABB-C9A3-45B7-A10F-F272210D7D2A}">
      <dsp:nvSpPr>
        <dsp:cNvPr id="0" name=""/>
        <dsp:cNvSpPr/>
      </dsp:nvSpPr>
      <dsp:spPr>
        <a:xfrm>
          <a:off x="2138868" y="1645640"/>
          <a:ext cx="2268778" cy="690362"/>
        </a:xfrm>
        <a:custGeom>
          <a:avLst/>
          <a:gdLst/>
          <a:ahLst/>
          <a:cxnLst/>
          <a:rect l="0" t="0" r="0" b="0"/>
          <a:pathLst>
            <a:path>
              <a:moveTo>
                <a:pt x="2268778" y="0"/>
              </a:moveTo>
              <a:lnTo>
                <a:pt x="2268778" y="345181"/>
              </a:lnTo>
              <a:lnTo>
                <a:pt x="0" y="345181"/>
              </a:lnTo>
              <a:lnTo>
                <a:pt x="0" y="6903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2A77C-66BD-4914-A19B-A1DA0EED6723}">
      <dsp:nvSpPr>
        <dsp:cNvPr id="0" name=""/>
        <dsp:cNvSpPr/>
      </dsp:nvSpPr>
      <dsp:spPr>
        <a:xfrm>
          <a:off x="2850780" y="1919"/>
          <a:ext cx="3113733" cy="1643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OBJETIVOS PARA EXECUÇÃO DE POLÍTICAS PÚBLICAS</a:t>
          </a:r>
        </a:p>
      </dsp:txBody>
      <dsp:txXfrm>
        <a:off x="2850780" y="1919"/>
        <a:ext cx="3113733" cy="1643720"/>
      </dsp:txXfrm>
    </dsp:sp>
    <dsp:sp modelId="{B90D7A73-6F02-4BEC-84DB-6873636932F7}">
      <dsp:nvSpPr>
        <dsp:cNvPr id="0" name=""/>
        <dsp:cNvSpPr/>
      </dsp:nvSpPr>
      <dsp:spPr>
        <a:xfrm>
          <a:off x="377818" y="2336003"/>
          <a:ext cx="3522099" cy="3080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Estruturação de Redes Interinstitucionais articuladas e integradas, direcionadas para Políticas Públicas e Ações de Prevenção, Identificação, Enfrentamento e Acolhimento às Vítimas de Violações de Direitos Fundamentais, coordenadas pela Secretaria da Justiça e Cidadania e com a participação do Poder Público e sociedade civil, com a reativação dos Comitês Regionais previstos no Decreto Estadual 60.047/2014, essenciais para </a:t>
          </a:r>
          <a:r>
            <a:rPr lang="pt-BR" sz="1300" kern="1200" dirty="0" err="1"/>
            <a:t>capilarização</a:t>
          </a:r>
          <a:r>
            <a:rPr lang="pt-BR" sz="1300" kern="1200" dirty="0"/>
            <a:t> dos serviços no Estado de SP.</a:t>
          </a:r>
        </a:p>
      </dsp:txBody>
      <dsp:txXfrm>
        <a:off x="377818" y="2336003"/>
        <a:ext cx="3522099" cy="3080743"/>
      </dsp:txXfrm>
    </dsp:sp>
    <dsp:sp modelId="{71E62B37-A13C-4961-8ECD-6A79A78A14FA}">
      <dsp:nvSpPr>
        <dsp:cNvPr id="0" name=""/>
        <dsp:cNvSpPr/>
      </dsp:nvSpPr>
      <dsp:spPr>
        <a:xfrm>
          <a:off x="4590280" y="2336003"/>
          <a:ext cx="3847194" cy="2653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Proporcionar acesso amplo e divulgado dos serviços prestados por meio de um único canal de atendimento.</a:t>
          </a:r>
        </a:p>
        <a:p>
          <a:pPr marL="0" lvl="0" indent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Trabalho de inteligência para avaliar a melhor resolução do conflito, com utilização de metodologia a ser aplicada em cada caso, inclusive operações de campo em rede e mediações comunitárias;</a:t>
          </a:r>
        </a:p>
      </dsp:txBody>
      <dsp:txXfrm>
        <a:off x="4590280" y="2336003"/>
        <a:ext cx="3847194" cy="2653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29435-A465-4AC1-88A1-A081F16872AC}">
      <dsp:nvSpPr>
        <dsp:cNvPr id="0" name=""/>
        <dsp:cNvSpPr/>
      </dsp:nvSpPr>
      <dsp:spPr>
        <a:xfrm>
          <a:off x="0" y="0"/>
          <a:ext cx="829195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EBA0E-03B5-40F6-BA63-549DFC7B62FB}">
      <dsp:nvSpPr>
        <dsp:cNvPr id="0" name=""/>
        <dsp:cNvSpPr/>
      </dsp:nvSpPr>
      <dsp:spPr>
        <a:xfrm>
          <a:off x="0" y="0"/>
          <a:ext cx="1658391" cy="534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66775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50" b="1" kern="1200" dirty="0"/>
            <a:t>OBJETIVOS ESTRATÉGICOS</a:t>
          </a:r>
          <a:r>
            <a:rPr lang="pt-BR" sz="1950" kern="1200" dirty="0"/>
            <a:t> </a:t>
          </a:r>
        </a:p>
      </dsp:txBody>
      <dsp:txXfrm>
        <a:off x="0" y="0"/>
        <a:ext cx="1658391" cy="5346658"/>
      </dsp:txXfrm>
    </dsp:sp>
    <dsp:sp modelId="{189B17C2-733D-4A8D-9CD6-BF7C176D76BF}">
      <dsp:nvSpPr>
        <dsp:cNvPr id="0" name=""/>
        <dsp:cNvSpPr/>
      </dsp:nvSpPr>
      <dsp:spPr>
        <a:xfrm>
          <a:off x="1782771" y="62851"/>
          <a:ext cx="6509187" cy="1257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Efetivar ações afirmativas para </a:t>
          </a:r>
          <a:r>
            <a:rPr lang="pt-BR" sz="1700" b="1" kern="1200" dirty="0" err="1"/>
            <a:t>ressignificar</a:t>
          </a:r>
          <a:r>
            <a:rPr lang="pt-BR" sz="1700" b="1" kern="1200" dirty="0"/>
            <a:t> o termo direitos humanos</a:t>
          </a:r>
          <a:r>
            <a:rPr lang="pt-BR" sz="1700" kern="1200" dirty="0"/>
            <a:t>, utilizando as mídias sociais para divulgação, tirando o estigma que direitos humanos é ideologia, nem apropriação de grupos ou partidos políticos, mas sim inerente a própria condição humana;</a:t>
          </a:r>
        </a:p>
      </dsp:txBody>
      <dsp:txXfrm>
        <a:off x="1782771" y="62851"/>
        <a:ext cx="6509187" cy="1257039"/>
      </dsp:txXfrm>
    </dsp:sp>
    <dsp:sp modelId="{8FE4CCB2-13CB-4ED8-9435-1299FD6E5E28}">
      <dsp:nvSpPr>
        <dsp:cNvPr id="0" name=""/>
        <dsp:cNvSpPr/>
      </dsp:nvSpPr>
      <dsp:spPr>
        <a:xfrm>
          <a:off x="1658391" y="1319891"/>
          <a:ext cx="663356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D9E5F-DE4D-41F6-9ADF-0F04A562A0FC}">
      <dsp:nvSpPr>
        <dsp:cNvPr id="0" name=""/>
        <dsp:cNvSpPr/>
      </dsp:nvSpPr>
      <dsp:spPr>
        <a:xfrm>
          <a:off x="1782771" y="1382743"/>
          <a:ext cx="6509187" cy="1257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Utilizar a força das </a:t>
          </a:r>
          <a:r>
            <a:rPr lang="pt-BR" sz="1700" b="1" kern="1200" dirty="0"/>
            <a:t>“marcas” </a:t>
          </a:r>
          <a:r>
            <a:rPr lang="pt-BR" sz="1700" kern="1200" dirty="0"/>
            <a:t>Secretaria da Justiça e Cidadania e Governo do Estado de São Paulo seu significado para a população paulista;  </a:t>
          </a:r>
        </a:p>
      </dsp:txBody>
      <dsp:txXfrm>
        <a:off x="1782771" y="1382743"/>
        <a:ext cx="6509187" cy="1257039"/>
      </dsp:txXfrm>
    </dsp:sp>
    <dsp:sp modelId="{9BA9BE14-06D9-4FE6-87D6-6687B9152CB0}">
      <dsp:nvSpPr>
        <dsp:cNvPr id="0" name=""/>
        <dsp:cNvSpPr/>
      </dsp:nvSpPr>
      <dsp:spPr>
        <a:xfrm>
          <a:off x="1658391" y="2639782"/>
          <a:ext cx="663356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5AD7C-65D8-46EF-BC92-020CCC1F05B3}">
      <dsp:nvSpPr>
        <dsp:cNvPr id="0" name=""/>
        <dsp:cNvSpPr/>
      </dsp:nvSpPr>
      <dsp:spPr>
        <a:xfrm>
          <a:off x="1782771" y="2702634"/>
          <a:ext cx="6509187" cy="1257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Facilitar os mecanismos de acesso da sociedade civil à garantia dos direitos de cidadania, realizando palestras, reuniões de sensibilização e esclarecimentos;</a:t>
          </a:r>
        </a:p>
      </dsp:txBody>
      <dsp:txXfrm>
        <a:off x="1782771" y="2702634"/>
        <a:ext cx="6509187" cy="1257039"/>
      </dsp:txXfrm>
    </dsp:sp>
    <dsp:sp modelId="{9E94C403-4403-491B-ADC4-1E533072FAFD}">
      <dsp:nvSpPr>
        <dsp:cNvPr id="0" name=""/>
        <dsp:cNvSpPr/>
      </dsp:nvSpPr>
      <dsp:spPr>
        <a:xfrm>
          <a:off x="1658391" y="3959673"/>
          <a:ext cx="663356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0D0FE-563E-4BF7-B240-5D6DF04C13D1}">
      <dsp:nvSpPr>
        <dsp:cNvPr id="0" name=""/>
        <dsp:cNvSpPr/>
      </dsp:nvSpPr>
      <dsp:spPr>
        <a:xfrm>
          <a:off x="1782771" y="4022525"/>
          <a:ext cx="6509187" cy="1257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Incrementar as ações que elevem o Estado de São Paulo aos standarts internacionais de prevenção e combate ao direitos humanos.</a:t>
          </a:r>
        </a:p>
      </dsp:txBody>
      <dsp:txXfrm>
        <a:off x="1782771" y="4022525"/>
        <a:ext cx="6509187" cy="1257039"/>
      </dsp:txXfrm>
    </dsp:sp>
    <dsp:sp modelId="{A051CB3F-2E70-4D52-9CE9-89B5D305ACDA}">
      <dsp:nvSpPr>
        <dsp:cNvPr id="0" name=""/>
        <dsp:cNvSpPr/>
      </dsp:nvSpPr>
      <dsp:spPr>
        <a:xfrm>
          <a:off x="1658391" y="5279564"/>
          <a:ext cx="663356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37E98-7246-414A-AFF7-95FA779287EB}">
      <dsp:nvSpPr>
        <dsp:cNvPr id="0" name=""/>
        <dsp:cNvSpPr/>
      </dsp:nvSpPr>
      <dsp:spPr>
        <a:xfrm rot="16200000">
          <a:off x="-899227" y="901207"/>
          <a:ext cx="3744415" cy="194200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327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Recebimento e registro de denúncias de violações de direitos humanos de todo o Estado de São Paulo, inclusive online, concentradas em um único canal;</a:t>
          </a:r>
        </a:p>
      </dsp:txBody>
      <dsp:txXfrm rot="5400000">
        <a:off x="1980" y="748883"/>
        <a:ext cx="1942000" cy="2246649"/>
      </dsp:txXfrm>
    </dsp:sp>
    <dsp:sp modelId="{B0B96332-F512-4171-8AE0-0B88C3BAEF34}">
      <dsp:nvSpPr>
        <dsp:cNvPr id="0" name=""/>
        <dsp:cNvSpPr/>
      </dsp:nvSpPr>
      <dsp:spPr>
        <a:xfrm rot="16200000">
          <a:off x="1188423" y="901207"/>
          <a:ext cx="3744415" cy="194200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327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Avaliação, classificação, dimensão e diagnóstico das denúncias e demandas; </a:t>
          </a:r>
          <a:endParaRPr lang="pt-BR" sz="1600" kern="1200" dirty="0"/>
        </a:p>
      </dsp:txBody>
      <dsp:txXfrm rot="5400000">
        <a:off x="2089630" y="748883"/>
        <a:ext cx="1942000" cy="2246649"/>
      </dsp:txXfrm>
    </dsp:sp>
    <dsp:sp modelId="{91F8547B-421F-4E79-A858-A00C9C748F80}">
      <dsp:nvSpPr>
        <dsp:cNvPr id="0" name=""/>
        <dsp:cNvSpPr/>
      </dsp:nvSpPr>
      <dsp:spPr>
        <a:xfrm rot="16200000">
          <a:off x="3276073" y="901207"/>
          <a:ext cx="3744415" cy="194200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327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Ações operacionais resolutivas ou encaminhamentos por meio de uma rede de inteligência interinstitucional, intersecetarial ou intrasecretarial.</a:t>
          </a:r>
          <a:endParaRPr lang="pt-BR" sz="1600" kern="1200" dirty="0"/>
        </a:p>
      </dsp:txBody>
      <dsp:txXfrm rot="5400000">
        <a:off x="4177280" y="748883"/>
        <a:ext cx="1942000" cy="2246649"/>
      </dsp:txXfrm>
    </dsp:sp>
    <dsp:sp modelId="{0D62F66D-E408-4368-8B6A-75462D595512}">
      <dsp:nvSpPr>
        <dsp:cNvPr id="0" name=""/>
        <dsp:cNvSpPr/>
      </dsp:nvSpPr>
      <dsp:spPr>
        <a:xfrm rot="16200000">
          <a:off x="5363724" y="901207"/>
          <a:ext cx="3744415" cy="194200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327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Resposta e devolutiva às denúncias e demandas do cidadão e da população.</a:t>
          </a:r>
          <a:endParaRPr lang="pt-BR" sz="1600" kern="1200" dirty="0"/>
        </a:p>
      </dsp:txBody>
      <dsp:txXfrm rot="5400000">
        <a:off x="6264931" y="748883"/>
        <a:ext cx="1942000" cy="22466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0160D-DC80-4ED8-872A-E25D118A4CBE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DA2D2-8613-4EC4-8AC9-365F3D46295C}">
      <dsp:nvSpPr>
        <dsp:cNvPr id="0" name=""/>
        <dsp:cNvSpPr/>
      </dsp:nvSpPr>
      <dsp:spPr>
        <a:xfrm>
          <a:off x="1422399" y="1625600"/>
          <a:ext cx="24384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Comitês Regionais</a:t>
          </a:r>
        </a:p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Interinstitucionais (expansão estadual)</a:t>
          </a:r>
          <a:endParaRPr lang="pt-BR" sz="2000" kern="1200" dirty="0"/>
        </a:p>
      </dsp:txBody>
      <dsp:txXfrm>
        <a:off x="1528206" y="1731407"/>
        <a:ext cx="2226786" cy="1955852"/>
      </dsp:txXfrm>
    </dsp:sp>
    <dsp:sp modelId="{1C081C54-9CF6-497D-B471-2914D6547A04}">
      <dsp:nvSpPr>
        <dsp:cNvPr id="0" name=""/>
        <dsp:cNvSpPr/>
      </dsp:nvSpPr>
      <dsp:spPr>
        <a:xfrm>
          <a:off x="4267200" y="1625600"/>
          <a:ext cx="2438400" cy="2167466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15 Núcleos em processo de reativação </a:t>
          </a:r>
          <a:endParaRPr lang="pt-BR" sz="2000" kern="1200" dirty="0"/>
        </a:p>
      </dsp:txBody>
      <dsp:txXfrm>
        <a:off x="4373007" y="1731407"/>
        <a:ext cx="2226786" cy="19558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29435-A465-4AC1-88A1-A081F16872AC}">
      <dsp:nvSpPr>
        <dsp:cNvPr id="0" name=""/>
        <dsp:cNvSpPr/>
      </dsp:nvSpPr>
      <dsp:spPr>
        <a:xfrm>
          <a:off x="0" y="229"/>
          <a:ext cx="81280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EBA0E-03B5-40F6-BA63-549DFC7B62FB}">
      <dsp:nvSpPr>
        <dsp:cNvPr id="0" name=""/>
        <dsp:cNvSpPr/>
      </dsp:nvSpPr>
      <dsp:spPr>
        <a:xfrm>
          <a:off x="0" y="229"/>
          <a:ext cx="1625600" cy="503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PARCEIROS</a:t>
          </a:r>
        </a:p>
      </dsp:txBody>
      <dsp:txXfrm>
        <a:off x="0" y="229"/>
        <a:ext cx="1625600" cy="5032375"/>
      </dsp:txXfrm>
    </dsp:sp>
    <dsp:sp modelId="{189B17C2-733D-4A8D-9CD6-BF7C176D76BF}">
      <dsp:nvSpPr>
        <dsp:cNvPr id="0" name=""/>
        <dsp:cNvSpPr/>
      </dsp:nvSpPr>
      <dsp:spPr>
        <a:xfrm>
          <a:off x="1747520" y="24064"/>
          <a:ext cx="6380480" cy="47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Ministérios Públicos Federal, Estadual e do Trabalho. </a:t>
          </a:r>
        </a:p>
      </dsp:txBody>
      <dsp:txXfrm>
        <a:off x="1747520" y="24064"/>
        <a:ext cx="6380480" cy="476699"/>
      </dsp:txXfrm>
    </dsp:sp>
    <dsp:sp modelId="{8FE4CCB2-13CB-4ED8-9435-1299FD6E5E28}">
      <dsp:nvSpPr>
        <dsp:cNvPr id="0" name=""/>
        <dsp:cNvSpPr/>
      </dsp:nvSpPr>
      <dsp:spPr>
        <a:xfrm>
          <a:off x="1625599" y="500764"/>
          <a:ext cx="65024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FD240-19C8-4C0B-A69D-5DEA98DAD107}">
      <dsp:nvSpPr>
        <dsp:cNvPr id="0" name=""/>
        <dsp:cNvSpPr/>
      </dsp:nvSpPr>
      <dsp:spPr>
        <a:xfrm>
          <a:off x="1747520" y="524599"/>
          <a:ext cx="6380480" cy="47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Polícias Federal, Estadual e Rodoviária Federal  </a:t>
          </a:r>
        </a:p>
      </dsp:txBody>
      <dsp:txXfrm>
        <a:off x="1747520" y="524599"/>
        <a:ext cx="6380480" cy="476699"/>
      </dsp:txXfrm>
    </dsp:sp>
    <dsp:sp modelId="{E9FE36DF-0588-4F4A-A04F-610891EF4E6B}">
      <dsp:nvSpPr>
        <dsp:cNvPr id="0" name=""/>
        <dsp:cNvSpPr/>
      </dsp:nvSpPr>
      <dsp:spPr>
        <a:xfrm>
          <a:off x="1625599" y="1001298"/>
          <a:ext cx="65024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CEA87-6B81-4186-A423-1EF4A224BDFF}">
      <dsp:nvSpPr>
        <dsp:cNvPr id="0" name=""/>
        <dsp:cNvSpPr/>
      </dsp:nvSpPr>
      <dsp:spPr>
        <a:xfrm>
          <a:off x="1747520" y="1025133"/>
          <a:ext cx="6380480" cy="47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 dirty="0"/>
        </a:p>
      </dsp:txBody>
      <dsp:txXfrm>
        <a:off x="1747520" y="1025133"/>
        <a:ext cx="6380480" cy="476699"/>
      </dsp:txXfrm>
    </dsp:sp>
    <dsp:sp modelId="{569DBA5E-0B82-4A3C-8030-C5D3CE6B287C}">
      <dsp:nvSpPr>
        <dsp:cNvPr id="0" name=""/>
        <dsp:cNvSpPr/>
      </dsp:nvSpPr>
      <dsp:spPr>
        <a:xfrm>
          <a:off x="1625599" y="1501833"/>
          <a:ext cx="65024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A8577-4557-4522-B3B8-1A0D3D041075}">
      <dsp:nvSpPr>
        <dsp:cNvPr id="0" name=""/>
        <dsp:cNvSpPr/>
      </dsp:nvSpPr>
      <dsp:spPr>
        <a:xfrm>
          <a:off x="1747520" y="1584178"/>
          <a:ext cx="6380480" cy="47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Defensorias Públicas do Estado e da União </a:t>
          </a:r>
        </a:p>
      </dsp:txBody>
      <dsp:txXfrm>
        <a:off x="1747520" y="1584178"/>
        <a:ext cx="6380480" cy="476699"/>
      </dsp:txXfrm>
    </dsp:sp>
    <dsp:sp modelId="{5556CE34-8B23-47C0-B99D-278DD142136E}">
      <dsp:nvSpPr>
        <dsp:cNvPr id="0" name=""/>
        <dsp:cNvSpPr/>
      </dsp:nvSpPr>
      <dsp:spPr>
        <a:xfrm>
          <a:off x="1625599" y="2002368"/>
          <a:ext cx="65024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47C49-3F69-40F8-8AAE-D3287D0E9913}">
      <dsp:nvSpPr>
        <dsp:cNvPr id="0" name=""/>
        <dsp:cNvSpPr/>
      </dsp:nvSpPr>
      <dsp:spPr>
        <a:xfrm>
          <a:off x="1728187" y="2016225"/>
          <a:ext cx="6380480" cy="47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Superintendência Regional do Trabalho em SP, por meio dos Auditores Fiscais do Trabalho.</a:t>
          </a:r>
        </a:p>
      </dsp:txBody>
      <dsp:txXfrm>
        <a:off x="1728187" y="2016225"/>
        <a:ext cx="6380480" cy="476699"/>
      </dsp:txXfrm>
    </dsp:sp>
    <dsp:sp modelId="{528F6DE4-6503-44D1-8ECB-641CB738DCBD}">
      <dsp:nvSpPr>
        <dsp:cNvPr id="0" name=""/>
        <dsp:cNvSpPr/>
      </dsp:nvSpPr>
      <dsp:spPr>
        <a:xfrm>
          <a:off x="1625599" y="2502902"/>
          <a:ext cx="65024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D65BD-BA88-49CB-A276-5DCF85CBB954}">
      <dsp:nvSpPr>
        <dsp:cNvPr id="0" name=""/>
        <dsp:cNvSpPr/>
      </dsp:nvSpPr>
      <dsp:spPr>
        <a:xfrm>
          <a:off x="1747520" y="2526737"/>
          <a:ext cx="6380480" cy="47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Secretarias Estaduais (Principais: Segurança Pública, Desenvolvimento Social, Desenvolvimento Econômico, Saúde, Fazenda e Planejamento e Educação)</a:t>
          </a:r>
        </a:p>
      </dsp:txBody>
      <dsp:txXfrm>
        <a:off x="1747520" y="2526737"/>
        <a:ext cx="6380480" cy="476699"/>
      </dsp:txXfrm>
    </dsp:sp>
    <dsp:sp modelId="{2CC8C2CC-A46A-459F-B07D-789F671BE406}">
      <dsp:nvSpPr>
        <dsp:cNvPr id="0" name=""/>
        <dsp:cNvSpPr/>
      </dsp:nvSpPr>
      <dsp:spPr>
        <a:xfrm>
          <a:off x="1625599" y="3003437"/>
          <a:ext cx="65024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12D95-F15D-485E-B503-9E901D807663}">
      <dsp:nvSpPr>
        <dsp:cNvPr id="0" name=""/>
        <dsp:cNvSpPr/>
      </dsp:nvSpPr>
      <dsp:spPr>
        <a:xfrm>
          <a:off x="1747520" y="3027272"/>
          <a:ext cx="6380480" cy="47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i="0" kern="1200" dirty="0"/>
            <a:t>Posto Avançado de Atendimento Humanizado ao Migrante - PAAHM</a:t>
          </a:r>
          <a:endParaRPr lang="pt-BR" sz="1300" b="0" kern="1200" dirty="0"/>
        </a:p>
      </dsp:txBody>
      <dsp:txXfrm>
        <a:off x="1747520" y="3027272"/>
        <a:ext cx="6380480" cy="476699"/>
      </dsp:txXfrm>
    </dsp:sp>
    <dsp:sp modelId="{F3838A57-7BBD-4F72-B751-6227A32A083F}">
      <dsp:nvSpPr>
        <dsp:cNvPr id="0" name=""/>
        <dsp:cNvSpPr/>
      </dsp:nvSpPr>
      <dsp:spPr>
        <a:xfrm>
          <a:off x="1625599" y="3503971"/>
          <a:ext cx="65024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17AFB-E355-4141-9F72-89AC25242915}">
      <dsp:nvSpPr>
        <dsp:cNvPr id="0" name=""/>
        <dsp:cNvSpPr/>
      </dsp:nvSpPr>
      <dsp:spPr>
        <a:xfrm>
          <a:off x="1747520" y="3527806"/>
          <a:ext cx="6380480" cy="47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Organizações da Sociedade Civil com comprovada atuação na área de enfrentamento, prevenção e acolhimento às vítimas de Violações de Direitos Humanos</a:t>
          </a:r>
        </a:p>
      </dsp:txBody>
      <dsp:txXfrm>
        <a:off x="1747520" y="3527806"/>
        <a:ext cx="6380480" cy="476699"/>
      </dsp:txXfrm>
    </dsp:sp>
    <dsp:sp modelId="{279D3DC1-45F0-466A-AC79-FA4DB9B00D76}">
      <dsp:nvSpPr>
        <dsp:cNvPr id="0" name=""/>
        <dsp:cNvSpPr/>
      </dsp:nvSpPr>
      <dsp:spPr>
        <a:xfrm>
          <a:off x="1625599" y="4004506"/>
          <a:ext cx="65024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284A6-1A5E-4128-8573-E1BC104B71A2}">
      <dsp:nvSpPr>
        <dsp:cNvPr id="0" name=""/>
        <dsp:cNvSpPr/>
      </dsp:nvSpPr>
      <dsp:spPr>
        <a:xfrm>
          <a:off x="1747520" y="4028341"/>
          <a:ext cx="6380480" cy="47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Setores internos da secretaria, como CRAVI, CIC, PPCAAM, PROVITA</a:t>
          </a:r>
        </a:p>
      </dsp:txBody>
      <dsp:txXfrm>
        <a:off x="1747520" y="4028341"/>
        <a:ext cx="6380480" cy="476699"/>
      </dsp:txXfrm>
    </dsp:sp>
    <dsp:sp modelId="{B7B192A9-BAA8-44BE-BE35-4CD309DDCFB3}">
      <dsp:nvSpPr>
        <dsp:cNvPr id="0" name=""/>
        <dsp:cNvSpPr/>
      </dsp:nvSpPr>
      <dsp:spPr>
        <a:xfrm>
          <a:off x="1625599" y="4505041"/>
          <a:ext cx="65024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1A443-4467-42BF-82F0-FE9DDB69E847}">
      <dsp:nvSpPr>
        <dsp:cNvPr id="0" name=""/>
        <dsp:cNvSpPr/>
      </dsp:nvSpPr>
      <dsp:spPr>
        <a:xfrm>
          <a:off x="1747520" y="4528876"/>
          <a:ext cx="6380480" cy="47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Agentes públicos locais e representantes do poder municipal </a:t>
          </a:r>
        </a:p>
      </dsp:txBody>
      <dsp:txXfrm>
        <a:off x="1747520" y="4528876"/>
        <a:ext cx="6380480" cy="476699"/>
      </dsp:txXfrm>
    </dsp:sp>
    <dsp:sp modelId="{39AFE603-4EE6-4576-9E4F-71A9995ABA19}">
      <dsp:nvSpPr>
        <dsp:cNvPr id="0" name=""/>
        <dsp:cNvSpPr/>
      </dsp:nvSpPr>
      <dsp:spPr>
        <a:xfrm>
          <a:off x="1625599" y="5005575"/>
          <a:ext cx="65024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7467D-38C5-4FDC-9277-E08C5015B339}">
      <dsp:nvSpPr>
        <dsp:cNvPr id="0" name=""/>
        <dsp:cNvSpPr/>
      </dsp:nvSpPr>
      <dsp:spPr>
        <a:xfrm>
          <a:off x="0" y="5032605"/>
          <a:ext cx="81280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6FC9E-F071-4BAC-82A8-97A519446564}">
      <dsp:nvSpPr>
        <dsp:cNvPr id="0" name=""/>
        <dsp:cNvSpPr/>
      </dsp:nvSpPr>
      <dsp:spPr>
        <a:xfrm>
          <a:off x="1728191" y="1080127"/>
          <a:ext cx="6234127" cy="385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+mn-lt"/>
            </a:rPr>
            <a:t>Tribunais de Justiça Federal, do Estado e do Trabalho</a:t>
          </a:r>
        </a:p>
      </dsp:txBody>
      <dsp:txXfrm>
        <a:off x="1728191" y="1080127"/>
        <a:ext cx="6234127" cy="3858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188D5-D933-4335-BFA9-99948C2C75AE}">
      <dsp:nvSpPr>
        <dsp:cNvPr id="0" name=""/>
        <dsp:cNvSpPr/>
      </dsp:nvSpPr>
      <dsp:spPr>
        <a:xfrm rot="16200000">
          <a:off x="1273342" y="-1273342"/>
          <a:ext cx="1773795" cy="432048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Forças de Enfrentamento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(Polícias Federal, Estadual e Rodoviária Federal)</a:t>
          </a:r>
        </a:p>
      </dsp:txBody>
      <dsp:txXfrm rot="5400000">
        <a:off x="-1" y="1"/>
        <a:ext cx="4320480" cy="1330346"/>
      </dsp:txXfrm>
    </dsp:sp>
    <dsp:sp modelId="{072FA2CC-C1BB-44AA-811E-F3068B59DD41}">
      <dsp:nvSpPr>
        <dsp:cNvPr id="0" name=""/>
        <dsp:cNvSpPr/>
      </dsp:nvSpPr>
      <dsp:spPr>
        <a:xfrm>
          <a:off x="4320480" y="0"/>
          <a:ext cx="4320480" cy="1773795"/>
        </a:xfrm>
        <a:prstGeom prst="round1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Auditores Fiscais do Trabalho, DETRAE e Defensorias Públicas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(União e do Estado de SP)</a:t>
          </a:r>
        </a:p>
      </dsp:txBody>
      <dsp:txXfrm>
        <a:off x="4320480" y="0"/>
        <a:ext cx="4320480" cy="1330346"/>
      </dsp:txXfrm>
    </dsp:sp>
    <dsp:sp modelId="{2C366CF0-0899-483E-8D03-95D3C6C4EDC6}">
      <dsp:nvSpPr>
        <dsp:cNvPr id="0" name=""/>
        <dsp:cNvSpPr/>
      </dsp:nvSpPr>
      <dsp:spPr>
        <a:xfrm rot="10800000">
          <a:off x="0" y="1773795"/>
          <a:ext cx="4320480" cy="1773795"/>
        </a:xfrm>
        <a:prstGeom prst="round1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Instituições de Abrigamento e Acolhimento.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Programas de reinserção socioeconômica.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Organizações da Sociedade Civil </a:t>
          </a:r>
          <a:endParaRPr lang="pt-BR" sz="1600" kern="1200" dirty="0"/>
        </a:p>
      </dsp:txBody>
      <dsp:txXfrm rot="10800000">
        <a:off x="0" y="2217244"/>
        <a:ext cx="4320480" cy="1330346"/>
      </dsp:txXfrm>
    </dsp:sp>
    <dsp:sp modelId="{85C78631-E5A6-405A-91E5-714232E96F77}">
      <dsp:nvSpPr>
        <dsp:cNvPr id="0" name=""/>
        <dsp:cNvSpPr/>
      </dsp:nvSpPr>
      <dsp:spPr>
        <a:xfrm rot="5400000">
          <a:off x="5593822" y="500453"/>
          <a:ext cx="1773795" cy="4320480"/>
        </a:xfrm>
        <a:prstGeom prst="round1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Ministérios Públicos (Federal, do Trabalho e do Estado de SP)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Tribunais Regionais do Trabalho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Justiça Federal e TJSP</a:t>
          </a:r>
        </a:p>
      </dsp:txBody>
      <dsp:txXfrm rot="-5400000">
        <a:off x="4320479" y="2217244"/>
        <a:ext cx="4320480" cy="1330346"/>
      </dsp:txXfrm>
    </dsp:sp>
    <dsp:sp modelId="{8892ECDA-D5C9-4824-B298-0898341806E9}">
      <dsp:nvSpPr>
        <dsp:cNvPr id="0" name=""/>
        <dsp:cNvSpPr/>
      </dsp:nvSpPr>
      <dsp:spPr>
        <a:xfrm>
          <a:off x="3024336" y="1349964"/>
          <a:ext cx="2592288" cy="886897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NETP e COETRAE                        inteligência e articulação de forças-tarefa</a:t>
          </a:r>
        </a:p>
      </dsp:txBody>
      <dsp:txXfrm>
        <a:off x="3067631" y="1393259"/>
        <a:ext cx="2505698" cy="800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3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155" y="1"/>
            <a:ext cx="28893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79C5C-0564-4050-ABBD-7385FAFC550B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36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155" y="9377363"/>
            <a:ext cx="288936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C0D2B-F142-4EB5-8B24-9FEA20048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541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889213" y="4689515"/>
            <a:ext cx="4890665" cy="444269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449325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conteúd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4"/>
          <p:cNvSpPr/>
          <p:nvPr/>
        </p:nvSpPr>
        <p:spPr>
          <a:xfrm>
            <a:off x="0" y="6425951"/>
            <a:ext cx="9144000" cy="432049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2857A5"/>
                </a:solidFill>
              </a:defRPr>
            </a:pPr>
            <a:endParaRPr/>
          </a:p>
        </p:txBody>
      </p:sp>
      <p:sp>
        <p:nvSpPr>
          <p:cNvPr id="20" name="Conector reto 8"/>
          <p:cNvSpPr/>
          <p:nvPr/>
        </p:nvSpPr>
        <p:spPr>
          <a:xfrm>
            <a:off x="467543" y="747447"/>
            <a:ext cx="8136906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1" name="Picture 3" descr="Picture 3"/>
          <p:cNvPicPr>
            <a:picLocks noChangeAspect="1"/>
          </p:cNvPicPr>
          <p:nvPr/>
        </p:nvPicPr>
        <p:blipFill>
          <a:blip r:embed="rId2"/>
          <a:srcRect l="16137" t="31055" r="16137" b="31054"/>
          <a:stretch>
            <a:fillRect/>
          </a:stretch>
        </p:blipFill>
        <p:spPr>
          <a:xfrm>
            <a:off x="7186836" y="156851"/>
            <a:ext cx="1417613" cy="560452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Picture 11"/>
          <p:cNvPicPr>
            <a:picLocks noChangeAspect="1"/>
          </p:cNvPicPr>
          <p:nvPr/>
        </p:nvPicPr>
        <p:blipFill>
          <a:blip r:embed="rId4"/>
          <a:srcRect l="16137" t="33313" r="16137" b="32200"/>
          <a:stretch>
            <a:fillRect/>
          </a:stretch>
        </p:blipFill>
        <p:spPr>
          <a:xfrm>
            <a:off x="1475655" y="1700808"/>
            <a:ext cx="6192689" cy="223225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ângulo 4"/>
          <p:cNvSpPr/>
          <p:nvPr/>
        </p:nvSpPr>
        <p:spPr>
          <a:xfrm>
            <a:off x="107503" y="116631"/>
            <a:ext cx="8712970" cy="1008114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CaixaDeTexto 6"/>
          <p:cNvSpPr txBox="1"/>
          <p:nvPr/>
        </p:nvSpPr>
        <p:spPr>
          <a:xfrm>
            <a:off x="1403648" y="4685689"/>
            <a:ext cx="8481391" cy="969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3093" tIns="23093" rIns="23093" bIns="23093">
            <a:spAutoFit/>
          </a:bodyPr>
          <a:lstStyle/>
          <a:p>
            <a:pPr>
              <a:defRPr sz="3000" b="1">
                <a:latin typeface="Verdana"/>
                <a:ea typeface="Verdana"/>
                <a:cs typeface="Verdana"/>
                <a:sym typeface="Verdana"/>
              </a:defRPr>
            </a:pPr>
            <a:r>
              <a:rPr dirty="0">
                <a:solidFill>
                  <a:srgbClr val="005EA4"/>
                </a:solidFill>
              </a:rPr>
              <a:t>SECRETARIA DA JUSTIÇA</a:t>
            </a:r>
            <a:endParaRPr lang="pt-BR" dirty="0">
              <a:solidFill>
                <a:srgbClr val="005EA4"/>
              </a:solidFill>
            </a:endParaRPr>
          </a:p>
          <a:p>
            <a:pPr>
              <a:defRPr sz="3000" b="1">
                <a:latin typeface="Verdana"/>
                <a:ea typeface="Verdana"/>
                <a:cs typeface="Verdana"/>
                <a:sym typeface="Verdana"/>
              </a:defRPr>
            </a:pPr>
            <a:r>
              <a:rPr lang="pt-BR" dirty="0">
                <a:solidFill>
                  <a:srgbClr val="005EA4"/>
                </a:solidFill>
              </a:rPr>
              <a:t>E CIDADANIA</a:t>
            </a:r>
            <a:endParaRPr dirty="0">
              <a:solidFill>
                <a:srgbClr val="005EA4"/>
              </a:solidFill>
            </a:endParaRPr>
          </a:p>
        </p:txBody>
      </p:sp>
      <p:sp>
        <p:nvSpPr>
          <p:cNvPr id="38" name="Line"/>
          <p:cNvSpPr/>
          <p:nvPr/>
        </p:nvSpPr>
        <p:spPr>
          <a:xfrm flipV="1">
            <a:off x="812799" y="4777060"/>
            <a:ext cx="1" cy="777844"/>
          </a:xfrm>
          <a:prstGeom prst="line">
            <a:avLst/>
          </a:prstGeom>
          <a:ln w="63500">
            <a:solidFill>
              <a:srgbClr val="ED1C24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211983"/>
            <a:ext cx="7113853" cy="269403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Line"/>
          <p:cNvSpPr/>
          <p:nvPr/>
        </p:nvSpPr>
        <p:spPr>
          <a:xfrm flipV="1">
            <a:off x="673099" y="4777060"/>
            <a:ext cx="1" cy="777844"/>
          </a:xfrm>
          <a:prstGeom prst="line">
            <a:avLst/>
          </a:prstGeom>
          <a:ln w="63500">
            <a:solidFill>
              <a:srgbClr val="034EA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" name="Line"/>
          <p:cNvSpPr/>
          <p:nvPr/>
        </p:nvSpPr>
        <p:spPr>
          <a:xfrm flipV="1">
            <a:off x="533399" y="4777060"/>
            <a:ext cx="1" cy="777844"/>
          </a:xfrm>
          <a:prstGeom prst="line">
            <a:avLst/>
          </a:prstGeom>
          <a:ln w="63500">
            <a:solidFill>
              <a:srgbClr val="FFD4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" name="Line"/>
          <p:cNvSpPr/>
          <p:nvPr/>
        </p:nvSpPr>
        <p:spPr>
          <a:xfrm flipV="1">
            <a:off x="965200" y="4777060"/>
            <a:ext cx="1" cy="777844"/>
          </a:xfrm>
          <a:prstGeom prst="line">
            <a:avLst/>
          </a:prstGeom>
          <a:ln w="63500">
            <a:solidFill>
              <a:schemeClr val="tx1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36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4" animBg="1" advAuto="0"/>
      <p:bldP spid="38" grpId="3" animBg="1" advAuto="0"/>
      <p:bldP spid="40" grpId="2" animBg="1" advAuto="0"/>
      <p:bldP spid="41" grpId="1" animBg="1" advAuto="0"/>
      <p:bldP spid="8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966106"/>
              </p:ext>
            </p:extLst>
          </p:nvPr>
        </p:nvGraphicFramePr>
        <p:xfrm>
          <a:off x="251520" y="2276872"/>
          <a:ext cx="8640960" cy="3547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505327" y="818147"/>
            <a:ext cx="8099121" cy="10266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Articulação Interinstitucional para Ações de Enfrentamento às Violações de Direitos</a:t>
            </a:r>
          </a:p>
        </p:txBody>
      </p:sp>
    </p:spTree>
    <p:extLst>
      <p:ext uri="{BB962C8B-B14F-4D97-AF65-F5344CB8AC3E}">
        <p14:creationId xmlns:p14="http://schemas.microsoft.com/office/powerpoint/2010/main" val="178665889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505547"/>
              </p:ext>
            </p:extLst>
          </p:nvPr>
        </p:nvGraphicFramePr>
        <p:xfrm>
          <a:off x="1115616" y="1340768"/>
          <a:ext cx="7132319" cy="3382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89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</a:t>
                      </a:r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NETP 2019</a:t>
                      </a:r>
                    </a:p>
                    <a:p>
                      <a:pPr algn="ctr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1º sem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2º sem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Exploração sexual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+mn-lt"/>
                        </a:rPr>
                        <a:t>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  <a:latin typeface="+mn-lt"/>
                        </a:rPr>
                        <a:t>Exploração laboral da prostituição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Trabalho em condição análoga a de escravo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  <a:latin typeface="+mn-lt"/>
                        </a:rPr>
                        <a:t>5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6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Prática de atividade criminosa      </a:t>
                      </a:r>
                    </a:p>
                    <a:p>
                      <a:pPr algn="l" fontAlgn="ctr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(Contrabando de Migrantes e Sequestro)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  <a:latin typeface="+mn-lt"/>
                        </a:rPr>
                        <a:t>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  <a:latin typeface="+mn-lt"/>
                        </a:rPr>
                        <a:t>Adoção ilegal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  <a:latin typeface="+mn-lt"/>
                        </a:rPr>
                        <a:t>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8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  <a:latin typeface="+mn-lt"/>
                        </a:rPr>
                        <a:t>Sem especificação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  <a:latin typeface="+mn-lt"/>
                        </a:rPr>
                        <a:t>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803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+mn-lt"/>
                        </a:rPr>
                        <a:t>10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+mn-lt"/>
                        </a:rPr>
                        <a:t>21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1115616" y="5373216"/>
            <a:ext cx="6133410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</a:rPr>
              <a:t>Articulação e participação em </a:t>
            </a: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12 </a:t>
            </a: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</a:rPr>
              <a:t>Forças-tarefa</a:t>
            </a:r>
            <a:r>
              <a:rPr lang="pt-BR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2914068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834408"/>
              </p:ext>
            </p:extLst>
          </p:nvPr>
        </p:nvGraphicFramePr>
        <p:xfrm>
          <a:off x="1115616" y="1340768"/>
          <a:ext cx="6336704" cy="3382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 </a:t>
                      </a:r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NETP 2020</a:t>
                      </a:r>
                    </a:p>
                    <a:p>
                      <a:pPr algn="ctr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Exploração sexual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  <a:latin typeface="+mn-lt"/>
                        </a:rPr>
                        <a:t>Exploração laboral da prostituição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Trabalho em condição análoga à de escravo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6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Prática de atividade criminosa      </a:t>
                      </a:r>
                    </a:p>
                    <a:p>
                      <a:pPr algn="l" fontAlgn="ctr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(Contrabando de Migrantes e/ou</a:t>
                      </a:r>
                      <a:r>
                        <a:rPr lang="pt-BR" sz="2000" u="none" strike="noStrike" baseline="0" dirty="0">
                          <a:effectLst/>
                          <a:latin typeface="+mn-lt"/>
                        </a:rPr>
                        <a:t> cárcere privado</a:t>
                      </a:r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  <a:latin typeface="+mn-lt"/>
                        </a:rPr>
                        <a:t>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  <a:latin typeface="+mn-lt"/>
                        </a:rPr>
                        <a:t>Adoção ilegal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  <a:latin typeface="+mn-lt"/>
                        </a:rPr>
                        <a:t>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8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  <a:latin typeface="+mn-lt"/>
                        </a:rPr>
                        <a:t>Sem especificação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803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1217263" y="5373216"/>
            <a:ext cx="6133410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</a:rPr>
              <a:t>Articulação e participação em </a:t>
            </a: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33</a:t>
            </a: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</a:rPr>
              <a:t> Forças-tarefa</a:t>
            </a:r>
            <a:r>
              <a:rPr lang="pt-BR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280719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Agrupar 3"/>
          <p:cNvGrpSpPr/>
          <p:nvPr/>
        </p:nvGrpSpPr>
        <p:grpSpPr>
          <a:xfrm>
            <a:off x="2140082" y="238353"/>
            <a:ext cx="2287902" cy="508504"/>
            <a:chOff x="0" y="0"/>
            <a:chExt cx="2393195" cy="591231"/>
          </a:xfrm>
        </p:grpSpPr>
        <p:pic>
          <p:nvPicPr>
            <p:cNvPr id="52" name="Imagem 8" descr="Imagem 8"/>
            <p:cNvPicPr>
              <a:picLocks noChangeAspect="1"/>
            </p:cNvPicPr>
            <p:nvPr/>
          </p:nvPicPr>
          <p:blipFill>
            <a:blip r:embed="rId2"/>
            <a:srcRect l="62661"/>
            <a:stretch>
              <a:fillRect/>
            </a:stretch>
          </p:blipFill>
          <p:spPr>
            <a:xfrm>
              <a:off x="0" y="0"/>
              <a:ext cx="625242" cy="5912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" name="CaixaDeTexto 9"/>
            <p:cNvSpPr txBox="1"/>
            <p:nvPr/>
          </p:nvSpPr>
          <p:spPr>
            <a:xfrm>
              <a:off x="740776" y="39471"/>
              <a:ext cx="1652420" cy="4908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1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dirty="0" err="1"/>
                <a:t>Enfrentamento</a:t>
              </a:r>
              <a:r>
                <a:rPr dirty="0"/>
                <a:t> </a:t>
              </a:r>
              <a:r>
                <a:rPr dirty="0" err="1"/>
                <a:t>ao</a:t>
              </a:r>
              <a:r>
                <a:rPr dirty="0"/>
                <a:t> </a:t>
              </a:r>
              <a:r>
                <a:rPr dirty="0" err="1"/>
                <a:t>tráfico</a:t>
              </a:r>
              <a:r>
                <a:rPr dirty="0"/>
                <a:t> de </a:t>
              </a:r>
              <a:r>
                <a:rPr dirty="0" err="1"/>
                <a:t>pessoas</a:t>
              </a:r>
              <a:endParaRPr dirty="0"/>
            </a:p>
          </p:txBody>
        </p:sp>
      </p:grpSp>
      <p:grpSp>
        <p:nvGrpSpPr>
          <p:cNvPr id="59" name="Group"/>
          <p:cNvGrpSpPr/>
          <p:nvPr/>
        </p:nvGrpSpPr>
        <p:grpSpPr>
          <a:xfrm>
            <a:off x="397794" y="216160"/>
            <a:ext cx="1558252" cy="465716"/>
            <a:chOff x="4519" y="0"/>
            <a:chExt cx="2211632" cy="596865"/>
          </a:xfrm>
        </p:grpSpPr>
        <p:pic>
          <p:nvPicPr>
            <p:cNvPr id="55" name="Imag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" y="18237"/>
              <a:ext cx="551350" cy="5603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8" name="Group"/>
            <p:cNvGrpSpPr/>
            <p:nvPr/>
          </p:nvGrpSpPr>
          <p:grpSpPr>
            <a:xfrm>
              <a:off x="703733" y="0"/>
              <a:ext cx="1512418" cy="596865"/>
              <a:chOff x="0" y="0"/>
              <a:chExt cx="1512416" cy="596864"/>
            </a:xfrm>
          </p:grpSpPr>
          <p:sp>
            <p:nvSpPr>
              <p:cNvPr id="56" name="Retângulo 6"/>
              <p:cNvSpPr/>
              <p:nvPr/>
            </p:nvSpPr>
            <p:spPr>
              <a:xfrm>
                <a:off x="0" y="100311"/>
                <a:ext cx="1430588" cy="3944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2000" b="1">
                    <a:solidFill>
                      <a:srgbClr val="034EA8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r>
                  <a:rPr sz="1400" dirty="0"/>
                  <a:t>Na </a:t>
                </a:r>
                <a:r>
                  <a:rPr sz="1400" dirty="0" err="1"/>
                  <a:t>mídia</a:t>
                </a:r>
                <a:endParaRPr sz="1400" dirty="0"/>
              </a:p>
            </p:txBody>
          </p:sp>
          <p:sp>
            <p:nvSpPr>
              <p:cNvPr id="57" name="Line"/>
              <p:cNvSpPr/>
              <p:nvPr/>
            </p:nvSpPr>
            <p:spPr>
              <a:xfrm flipV="1">
                <a:off x="1512415" y="0"/>
                <a:ext cx="1" cy="596864"/>
              </a:xfrm>
              <a:prstGeom prst="line">
                <a:avLst/>
              </a:prstGeom>
              <a:noFill/>
              <a:ln w="38100" cap="flat">
                <a:solidFill>
                  <a:srgbClr val="034EA8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63" name="Group"/>
          <p:cNvGrpSpPr/>
          <p:nvPr/>
        </p:nvGrpSpPr>
        <p:grpSpPr>
          <a:xfrm>
            <a:off x="334346" y="1249924"/>
            <a:ext cx="2513920" cy="2542225"/>
            <a:chOff x="-1" y="-1"/>
            <a:chExt cx="2825834" cy="2644662"/>
          </a:xfrm>
        </p:grpSpPr>
        <p:pic>
          <p:nvPicPr>
            <p:cNvPr id="60" name="Picture 2" descr="Picture 2"/>
            <p:cNvPicPr>
              <a:picLocks noChangeAspect="1"/>
            </p:cNvPicPr>
            <p:nvPr/>
          </p:nvPicPr>
          <p:blipFill>
            <a:blip r:embed="rId4"/>
            <a:srcRect r="29927"/>
            <a:stretch>
              <a:fillRect/>
            </a:stretch>
          </p:blipFill>
          <p:spPr>
            <a:xfrm>
              <a:off x="122509" y="617377"/>
              <a:ext cx="2515601" cy="20272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" name="CaixaDeTexto 11"/>
            <p:cNvSpPr txBox="1"/>
            <p:nvPr/>
          </p:nvSpPr>
          <p:spPr>
            <a:xfrm>
              <a:off x="147041" y="2430"/>
              <a:ext cx="2678792" cy="6088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3093" tIns="23093" rIns="23093" bIns="23093" numCol="1" anchor="t">
              <a:spAutoFit/>
            </a:bodyPr>
            <a:lstStyle/>
            <a:p>
              <a:pPr>
                <a:defRPr sz="1200" b="1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pt-BR" b="1" dirty="0"/>
                <a:t>2019 </a:t>
              </a:r>
              <a:r>
                <a:rPr dirty="0"/>
                <a:t>Domingo </a:t>
              </a:r>
              <a:r>
                <a:rPr dirty="0" err="1"/>
                <a:t>Espetacular</a:t>
              </a:r>
              <a:r>
                <a:rPr lang="pt-BR" dirty="0"/>
                <a:t> TV </a:t>
              </a:r>
              <a:r>
                <a:rPr b="1" dirty="0"/>
                <a:t>Record</a:t>
              </a:r>
              <a:r>
                <a:rPr lang="pt-BR" b="1" dirty="0"/>
                <a:t>: </a:t>
              </a:r>
              <a:r>
                <a:rPr lang="pt-BR" sz="1050" b="1" dirty="0"/>
                <a:t>Megaoperação contrabando de migrantes</a:t>
              </a:r>
              <a:endParaRPr sz="1050" b="1" dirty="0"/>
            </a:p>
          </p:txBody>
        </p:sp>
        <p:sp>
          <p:nvSpPr>
            <p:cNvPr id="62" name="Line"/>
            <p:cNvSpPr/>
            <p:nvPr/>
          </p:nvSpPr>
          <p:spPr>
            <a:xfrm flipV="1">
              <a:off x="-1" y="-1"/>
              <a:ext cx="2" cy="432049"/>
            </a:xfrm>
            <a:prstGeom prst="line">
              <a:avLst/>
            </a:prstGeom>
            <a:noFill/>
            <a:ln w="38100" cap="flat">
              <a:solidFill>
                <a:srgbClr val="034EA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7" name="Group"/>
          <p:cNvGrpSpPr/>
          <p:nvPr/>
        </p:nvGrpSpPr>
        <p:grpSpPr>
          <a:xfrm>
            <a:off x="3111121" y="3990120"/>
            <a:ext cx="2829030" cy="602972"/>
            <a:chOff x="-1" y="-1"/>
            <a:chExt cx="2667324" cy="627269"/>
          </a:xfrm>
        </p:grpSpPr>
        <p:sp>
          <p:nvSpPr>
            <p:cNvPr id="29" name="CaixaDeTexto 11"/>
            <p:cNvSpPr txBox="1"/>
            <p:nvPr/>
          </p:nvSpPr>
          <p:spPr>
            <a:xfrm>
              <a:off x="147041" y="2430"/>
              <a:ext cx="2520282" cy="6248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3093" tIns="23093" rIns="23093" bIns="23093" numCol="1" anchor="t">
              <a:spAutoFit/>
            </a:bodyPr>
            <a:lstStyle/>
            <a:p>
              <a:pPr>
                <a:defRPr sz="1200" b="1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pt-BR" dirty="0" err="1"/>
                <a:t>Jul</a:t>
              </a:r>
              <a:r>
                <a:rPr lang="pt-BR" dirty="0"/>
                <a:t>/20: </a:t>
              </a:r>
              <a:r>
                <a:rPr dirty="0"/>
                <a:t>Domingo </a:t>
              </a:r>
              <a:r>
                <a:rPr dirty="0" err="1"/>
                <a:t>Espetacular</a:t>
              </a:r>
              <a:r>
                <a:rPr lang="pt-BR" dirty="0"/>
                <a:t> </a:t>
              </a:r>
            </a:p>
            <a:p>
              <a:pPr>
                <a:defRPr sz="1200" b="1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pt-BR" dirty="0"/>
                <a:t>TV </a:t>
              </a:r>
              <a:r>
                <a:rPr b="1" dirty="0"/>
                <a:t>Record</a:t>
              </a:r>
              <a:r>
                <a:rPr lang="pt-BR" b="1" dirty="0"/>
                <a:t> - </a:t>
              </a:r>
              <a:r>
                <a:rPr lang="pt-BR" sz="1100" dirty="0"/>
                <a:t>Navio </a:t>
              </a:r>
              <a:r>
                <a:rPr lang="pt-BR" sz="1100" dirty="0" err="1"/>
                <a:t>Srakane</a:t>
              </a:r>
              <a:endParaRPr lang="pt-BR" sz="1100" dirty="0"/>
            </a:p>
            <a:p>
              <a:pPr>
                <a:defRPr sz="1200" b="1">
                  <a:latin typeface="Verdana"/>
                  <a:ea typeface="Verdana"/>
                  <a:cs typeface="Verdana"/>
                  <a:sym typeface="Verdana"/>
                </a:defRPr>
              </a:pPr>
              <a:endParaRPr b="1" dirty="0"/>
            </a:p>
          </p:txBody>
        </p:sp>
        <p:sp>
          <p:nvSpPr>
            <p:cNvPr id="30" name="Line"/>
            <p:cNvSpPr/>
            <p:nvPr/>
          </p:nvSpPr>
          <p:spPr>
            <a:xfrm flipV="1">
              <a:off x="-1" y="-1"/>
              <a:ext cx="2" cy="432049"/>
            </a:xfrm>
            <a:prstGeom prst="line">
              <a:avLst/>
            </a:prstGeom>
            <a:noFill/>
            <a:ln w="38100" cap="flat">
              <a:solidFill>
                <a:srgbClr val="034EA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3" name="Group"/>
          <p:cNvGrpSpPr/>
          <p:nvPr/>
        </p:nvGrpSpPr>
        <p:grpSpPr>
          <a:xfrm>
            <a:off x="397794" y="3990120"/>
            <a:ext cx="2372906" cy="602972"/>
            <a:chOff x="-1" y="-1"/>
            <a:chExt cx="2667324" cy="627269"/>
          </a:xfrm>
        </p:grpSpPr>
        <p:sp>
          <p:nvSpPr>
            <p:cNvPr id="35" name="CaixaDeTexto 11"/>
            <p:cNvSpPr txBox="1"/>
            <p:nvPr/>
          </p:nvSpPr>
          <p:spPr>
            <a:xfrm>
              <a:off x="147041" y="2430"/>
              <a:ext cx="2520282" cy="6248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3093" tIns="23093" rIns="23093" bIns="23093" numCol="1" anchor="t">
              <a:spAutoFit/>
            </a:bodyPr>
            <a:lstStyle/>
            <a:p>
              <a:pPr>
                <a:defRPr sz="1200" b="1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pt-BR" dirty="0" err="1"/>
                <a:t>Jun</a:t>
              </a:r>
              <a:r>
                <a:rPr lang="pt-BR" dirty="0"/>
                <a:t>/20: Jornal da Record</a:t>
              </a:r>
            </a:p>
            <a:p>
              <a:pPr>
                <a:defRPr sz="1200" b="1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pt-BR" dirty="0"/>
                <a:t>Resgate de idosa trabalhadora doméstica</a:t>
              </a:r>
              <a:endParaRPr b="1" dirty="0"/>
            </a:p>
          </p:txBody>
        </p:sp>
        <p:sp>
          <p:nvSpPr>
            <p:cNvPr id="36" name="Line"/>
            <p:cNvSpPr/>
            <p:nvPr/>
          </p:nvSpPr>
          <p:spPr>
            <a:xfrm flipV="1">
              <a:off x="-1" y="-1"/>
              <a:ext cx="2" cy="432049"/>
            </a:xfrm>
            <a:prstGeom prst="line">
              <a:avLst/>
            </a:prstGeom>
            <a:noFill/>
            <a:ln w="38100" cap="flat">
              <a:solidFill>
                <a:srgbClr val="034EA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8" name="Group"/>
          <p:cNvGrpSpPr/>
          <p:nvPr/>
        </p:nvGrpSpPr>
        <p:grpSpPr>
          <a:xfrm>
            <a:off x="6147269" y="1258787"/>
            <a:ext cx="2372906" cy="572194"/>
            <a:chOff x="-1" y="-1"/>
            <a:chExt cx="2667324" cy="595251"/>
          </a:xfrm>
        </p:grpSpPr>
        <p:sp>
          <p:nvSpPr>
            <p:cNvPr id="40" name="CaixaDeTexto 11"/>
            <p:cNvSpPr txBox="1"/>
            <p:nvPr/>
          </p:nvSpPr>
          <p:spPr>
            <a:xfrm>
              <a:off x="147041" y="2430"/>
              <a:ext cx="2520282" cy="5928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3093" tIns="23093" rIns="23093" bIns="23093" numCol="1" anchor="t">
              <a:spAutoFit/>
            </a:bodyPr>
            <a:lstStyle/>
            <a:p>
              <a:pPr>
                <a:defRPr sz="1200" b="1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pt-BR" dirty="0" err="1"/>
                <a:t>Jul</a:t>
              </a:r>
              <a:r>
                <a:rPr lang="pt-BR" dirty="0"/>
                <a:t>/20: Jornal da Record</a:t>
              </a:r>
            </a:p>
            <a:p>
              <a:pPr>
                <a:defRPr sz="1200" b="1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pt-BR" sz="1100" dirty="0"/>
                <a:t>Dia Mundial de Combate ao Tráfico de Pessoas</a:t>
              </a:r>
              <a:endParaRPr sz="1100" dirty="0"/>
            </a:p>
          </p:txBody>
        </p:sp>
        <p:sp>
          <p:nvSpPr>
            <p:cNvPr id="41" name="Line"/>
            <p:cNvSpPr/>
            <p:nvPr/>
          </p:nvSpPr>
          <p:spPr>
            <a:xfrm flipV="1">
              <a:off x="-1" y="-1"/>
              <a:ext cx="2" cy="432049"/>
            </a:xfrm>
            <a:prstGeom prst="line">
              <a:avLst/>
            </a:prstGeom>
            <a:noFill/>
            <a:ln w="38100" cap="flat">
              <a:solidFill>
                <a:srgbClr val="034EA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2" name="Group"/>
          <p:cNvGrpSpPr/>
          <p:nvPr/>
        </p:nvGrpSpPr>
        <p:grpSpPr>
          <a:xfrm>
            <a:off x="3088288" y="1249924"/>
            <a:ext cx="2829030" cy="418306"/>
            <a:chOff x="-1" y="-1"/>
            <a:chExt cx="3180042" cy="435161"/>
          </a:xfrm>
        </p:grpSpPr>
        <p:sp>
          <p:nvSpPr>
            <p:cNvPr id="44" name="CaixaDeTexto 11"/>
            <p:cNvSpPr txBox="1"/>
            <p:nvPr/>
          </p:nvSpPr>
          <p:spPr>
            <a:xfrm>
              <a:off x="147042" y="2430"/>
              <a:ext cx="3032999" cy="4327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3093" tIns="23093" rIns="23093" bIns="23093" numCol="1" anchor="t">
              <a:spAutoFit/>
            </a:bodyPr>
            <a:lstStyle/>
            <a:p>
              <a:pPr>
                <a:defRPr sz="1200" b="1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pt-BR" dirty="0"/>
                <a:t>Mar/20: Repatriamento de</a:t>
              </a:r>
            </a:p>
            <a:p>
              <a:pPr>
                <a:defRPr sz="1200" b="1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pt-BR" b="1" dirty="0"/>
                <a:t>vítima de tráfico internacional</a:t>
              </a:r>
              <a:endParaRPr b="1" dirty="0"/>
            </a:p>
          </p:txBody>
        </p:sp>
        <p:sp>
          <p:nvSpPr>
            <p:cNvPr id="45" name="Line"/>
            <p:cNvSpPr/>
            <p:nvPr/>
          </p:nvSpPr>
          <p:spPr>
            <a:xfrm flipV="1">
              <a:off x="-1" y="-1"/>
              <a:ext cx="2" cy="432049"/>
            </a:xfrm>
            <a:prstGeom prst="line">
              <a:avLst/>
            </a:prstGeom>
            <a:noFill/>
            <a:ln w="38100" cap="flat">
              <a:solidFill>
                <a:srgbClr val="034EA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6" name="Group"/>
          <p:cNvGrpSpPr/>
          <p:nvPr/>
        </p:nvGrpSpPr>
        <p:grpSpPr>
          <a:xfrm>
            <a:off x="6212674" y="3987128"/>
            <a:ext cx="2372906" cy="418306"/>
            <a:chOff x="-1" y="-1"/>
            <a:chExt cx="2667324" cy="435161"/>
          </a:xfrm>
        </p:grpSpPr>
        <p:sp>
          <p:nvSpPr>
            <p:cNvPr id="48" name="CaixaDeTexto 11"/>
            <p:cNvSpPr txBox="1"/>
            <p:nvPr/>
          </p:nvSpPr>
          <p:spPr>
            <a:xfrm>
              <a:off x="147041" y="2430"/>
              <a:ext cx="2520282" cy="4327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3093" tIns="23093" rIns="23093" bIns="23093" numCol="1" anchor="t">
              <a:spAutoFit/>
            </a:bodyPr>
            <a:lstStyle/>
            <a:p>
              <a:pPr>
                <a:defRPr sz="1200" b="1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pt-BR" dirty="0"/>
                <a:t>Set/20: Trabalhadores em fazenda em Bofete</a:t>
              </a:r>
              <a:endParaRPr b="1" dirty="0"/>
            </a:p>
          </p:txBody>
        </p:sp>
        <p:sp>
          <p:nvSpPr>
            <p:cNvPr id="49" name="Line"/>
            <p:cNvSpPr/>
            <p:nvPr/>
          </p:nvSpPr>
          <p:spPr>
            <a:xfrm flipV="1">
              <a:off x="-1" y="-1"/>
              <a:ext cx="2" cy="432049"/>
            </a:xfrm>
            <a:prstGeom prst="line">
              <a:avLst/>
            </a:prstGeom>
            <a:noFill/>
            <a:ln w="38100" cap="flat">
              <a:solidFill>
                <a:srgbClr val="034EA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50" name="Imagem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9002" y="1776094"/>
            <a:ext cx="1693078" cy="2015822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51" name="Retângulo 50"/>
          <p:cNvSpPr/>
          <p:nvPr/>
        </p:nvSpPr>
        <p:spPr>
          <a:xfrm>
            <a:off x="4283968" y="2040936"/>
            <a:ext cx="413006" cy="8997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711" y="4615524"/>
            <a:ext cx="2372904" cy="177967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7"/>
          <a:srcRect r="15972"/>
          <a:stretch/>
        </p:blipFill>
        <p:spPr>
          <a:xfrm>
            <a:off x="6141419" y="1923088"/>
            <a:ext cx="2515417" cy="166350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8"/>
          <a:srcRect l="2150"/>
          <a:stretch/>
        </p:blipFill>
        <p:spPr>
          <a:xfrm>
            <a:off x="3161781" y="4609976"/>
            <a:ext cx="2883666" cy="171909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054" y="4577270"/>
            <a:ext cx="2513920" cy="1784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1" animBg="1" advAuto="0"/>
      <p:bldP spid="27" grpId="0" animBg="1" advAuto="0"/>
      <p:bldP spid="33" grpId="0" animBg="1" advAuto="0"/>
      <p:bldP spid="38" grpId="0" animBg="1" advAuto="0"/>
      <p:bldP spid="42" grpId="0" animBg="1" advAuto="0"/>
      <p:bldP spid="46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E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0">
            <a:extLst>
              <a:ext uri="{FF2B5EF4-FFF2-40B4-BE49-F238E27FC236}">
                <a16:creationId xmlns:a16="http://schemas.microsoft.com/office/drawing/2014/main" id="{3B783656-A190-C340-9646-82E62A60B711}"/>
              </a:ext>
            </a:extLst>
          </p:cNvPr>
          <p:cNvSpPr txBox="1"/>
          <p:nvPr/>
        </p:nvSpPr>
        <p:spPr>
          <a:xfrm>
            <a:off x="1907704" y="4553588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E-mail: ricardoalves@sp.gov.br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82" y="5321023"/>
            <a:ext cx="3890554" cy="147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5478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ângulo 4"/>
          <p:cNvSpPr/>
          <p:nvPr/>
        </p:nvSpPr>
        <p:spPr>
          <a:xfrm>
            <a:off x="107503" y="116631"/>
            <a:ext cx="8712970" cy="1008114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CaixaDeTexto 6"/>
          <p:cNvSpPr txBox="1"/>
          <p:nvPr/>
        </p:nvSpPr>
        <p:spPr>
          <a:xfrm>
            <a:off x="1403648" y="4685689"/>
            <a:ext cx="8481391" cy="477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3093" tIns="23093" rIns="23093" bIns="23093">
            <a:spAutoFit/>
          </a:bodyPr>
          <a:lstStyle/>
          <a:p>
            <a:pPr>
              <a:defRPr sz="3000" b="1">
                <a:latin typeface="Verdana"/>
                <a:ea typeface="Verdana"/>
                <a:cs typeface="Verdana"/>
                <a:sym typeface="Verdana"/>
              </a:defRPr>
            </a:pPr>
            <a:endParaRPr sz="2800" dirty="0">
              <a:solidFill>
                <a:srgbClr val="005EA4"/>
              </a:solidFill>
            </a:endParaRPr>
          </a:p>
        </p:txBody>
      </p:sp>
      <p:sp>
        <p:nvSpPr>
          <p:cNvPr id="9" name="CaixaDeTexto 6">
            <a:extLst>
              <a:ext uri="{FF2B5EF4-FFF2-40B4-BE49-F238E27FC236}">
                <a16:creationId xmlns:a16="http://schemas.microsoft.com/office/drawing/2014/main" id="{4109A058-03D5-434D-A2F3-03AF904D4346}"/>
              </a:ext>
            </a:extLst>
          </p:cNvPr>
          <p:cNvSpPr txBox="1"/>
          <p:nvPr/>
        </p:nvSpPr>
        <p:spPr>
          <a:xfrm>
            <a:off x="1012046" y="1328189"/>
            <a:ext cx="6624736" cy="4201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3093" tIns="23093" rIns="23093" bIns="23093">
            <a:spAutoFit/>
          </a:bodyPr>
          <a:lstStyle/>
          <a:p>
            <a:pPr>
              <a:defRPr sz="3000" b="1">
                <a:latin typeface="Verdana"/>
                <a:ea typeface="Verdana"/>
                <a:cs typeface="Verdana"/>
                <a:sym typeface="Verdana"/>
              </a:defRPr>
            </a:pPr>
            <a:endParaRPr lang="pt-BR" dirty="0">
              <a:solidFill>
                <a:srgbClr val="005EA4"/>
              </a:solidFill>
            </a:endParaRPr>
          </a:p>
          <a:p>
            <a:pPr>
              <a:defRPr sz="3000" b="1">
                <a:latin typeface="Verdana"/>
                <a:ea typeface="Verdana"/>
                <a:cs typeface="Verdana"/>
                <a:sym typeface="Verdana"/>
              </a:defRPr>
            </a:pPr>
            <a:endParaRPr lang="pt-BR" dirty="0">
              <a:solidFill>
                <a:srgbClr val="005EA4"/>
              </a:solidFill>
            </a:endParaRPr>
          </a:p>
          <a:p>
            <a:pPr>
              <a:defRPr sz="3000" b="1">
                <a:latin typeface="Verdana"/>
                <a:ea typeface="Verdana"/>
                <a:cs typeface="Verdana"/>
                <a:sym typeface="Verdana"/>
              </a:defRPr>
            </a:pPr>
            <a:endParaRPr lang="pt-BR" dirty="0">
              <a:solidFill>
                <a:schemeClr val="tx1"/>
              </a:solidFill>
            </a:endParaRPr>
          </a:p>
          <a:p>
            <a:pPr>
              <a:defRPr sz="3000" b="1">
                <a:latin typeface="Verdana"/>
                <a:ea typeface="Verdana"/>
                <a:cs typeface="Verdana"/>
                <a:sym typeface="Verdana"/>
              </a:defRPr>
            </a:pPr>
            <a:endParaRPr lang="pt-BR" dirty="0">
              <a:solidFill>
                <a:schemeClr val="tx1"/>
              </a:solidFill>
            </a:endParaRPr>
          </a:p>
          <a:p>
            <a:pPr>
              <a:defRPr sz="3000" b="1">
                <a:latin typeface="Verdana"/>
                <a:ea typeface="Verdana"/>
                <a:cs typeface="Verdana"/>
                <a:sym typeface="Verdana"/>
              </a:defRPr>
            </a:pPr>
            <a:endParaRPr lang="pt-BR" dirty="0">
              <a:solidFill>
                <a:schemeClr val="tx1"/>
              </a:solidFill>
            </a:endParaRPr>
          </a:p>
          <a:p>
            <a:pPr>
              <a:defRPr sz="3000" b="1">
                <a:latin typeface="Verdana"/>
                <a:ea typeface="Verdana"/>
                <a:cs typeface="Verdana"/>
                <a:sym typeface="Verdana"/>
              </a:defRPr>
            </a:pPr>
            <a:r>
              <a:rPr lang="pt-BR" dirty="0">
                <a:solidFill>
                  <a:schemeClr val="tx1"/>
                </a:solidFill>
              </a:rPr>
              <a:t>Palestra: </a:t>
            </a:r>
          </a:p>
          <a:p>
            <a:pPr>
              <a:defRPr sz="3000" b="1">
                <a:latin typeface="Verdana"/>
                <a:ea typeface="Verdana"/>
                <a:cs typeface="Verdana"/>
                <a:sym typeface="Verdana"/>
              </a:defRPr>
            </a:pPr>
            <a:endParaRPr lang="pt-BR" dirty="0">
              <a:solidFill>
                <a:schemeClr val="tx1"/>
              </a:solidFill>
            </a:endParaRPr>
          </a:p>
          <a:p>
            <a:pPr>
              <a:defRPr sz="3000" b="1">
                <a:latin typeface="Verdana"/>
                <a:ea typeface="Verdana"/>
                <a:cs typeface="Verdana"/>
                <a:sym typeface="Verdana"/>
              </a:defRPr>
            </a:pPr>
            <a:r>
              <a:rPr lang="pt-BR" dirty="0">
                <a:solidFill>
                  <a:schemeClr val="tx1"/>
                </a:solidFill>
              </a:rPr>
              <a:t>Recebimento de denúncias, diligências e forças-tarefa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F515DCCA-CC25-42B2-AFAF-94CB88F7B980}"/>
              </a:ext>
            </a:extLst>
          </p:cNvPr>
          <p:cNvGrpSpPr/>
          <p:nvPr/>
        </p:nvGrpSpPr>
        <p:grpSpPr>
          <a:xfrm>
            <a:off x="1043608" y="872927"/>
            <a:ext cx="7231383" cy="1643720"/>
            <a:chOff x="848672" y="-1732294"/>
            <a:chExt cx="3113734" cy="1643720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0BBF462D-55F8-429C-A87C-C58443AF0CB0}"/>
                </a:ext>
              </a:extLst>
            </p:cNvPr>
            <p:cNvSpPr/>
            <p:nvPr/>
          </p:nvSpPr>
          <p:spPr>
            <a:xfrm>
              <a:off x="848672" y="-1732294"/>
              <a:ext cx="3113733" cy="1643720"/>
            </a:xfrm>
            <a:prstGeom prst="rect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BDF9B9A1-69C3-4C9F-8ABC-FCF2F0D98BC0}"/>
                </a:ext>
              </a:extLst>
            </p:cNvPr>
            <p:cNvSpPr txBox="1"/>
            <p:nvPr/>
          </p:nvSpPr>
          <p:spPr>
            <a:xfrm>
              <a:off x="848673" y="-1732294"/>
              <a:ext cx="3113733" cy="1643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600" dirty="0" err="1">
                  <a:solidFill>
                    <a:schemeClr val="bg1"/>
                  </a:solidFill>
                </a:rPr>
                <a:t>Webinário</a:t>
              </a:r>
              <a:r>
                <a:rPr lang="pt-BR" sz="3600" dirty="0">
                  <a:solidFill>
                    <a:schemeClr val="bg1"/>
                  </a:solidFill>
                </a:rPr>
                <a:t> da Escola Judicial do TRT2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8458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36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36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 advAuto="0"/>
      <p:bldP spid="9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44235800"/>
              </p:ext>
            </p:extLst>
          </p:nvPr>
        </p:nvGraphicFramePr>
        <p:xfrm>
          <a:off x="539552" y="76470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5"/>
          <p:cNvSpPr txBox="1">
            <a:spLocks/>
          </p:cNvSpPr>
          <p:nvPr/>
        </p:nvSpPr>
        <p:spPr>
          <a:xfrm>
            <a:off x="76200" y="898525"/>
            <a:ext cx="3418114" cy="132556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pt-BR" sz="4200" b="1"/>
              <a:t>Denúncias</a:t>
            </a:r>
            <a:endParaRPr lang="pt-BR" sz="4200" b="1" dirty="0"/>
          </a:p>
        </p:txBody>
      </p:sp>
    </p:spTree>
    <p:extLst>
      <p:ext uri="{BB962C8B-B14F-4D97-AF65-F5344CB8AC3E}">
        <p14:creationId xmlns:p14="http://schemas.microsoft.com/office/powerpoint/2010/main" val="358951593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07689924"/>
              </p:ext>
            </p:extLst>
          </p:nvPr>
        </p:nvGraphicFramePr>
        <p:xfrm>
          <a:off x="0" y="908720"/>
          <a:ext cx="881529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649160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33611341"/>
              </p:ext>
            </p:extLst>
          </p:nvPr>
        </p:nvGraphicFramePr>
        <p:xfrm>
          <a:off x="467544" y="980728"/>
          <a:ext cx="8291959" cy="5346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387375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766064"/>
              </p:ext>
            </p:extLst>
          </p:nvPr>
        </p:nvGraphicFramePr>
        <p:xfrm>
          <a:off x="539552" y="2204864"/>
          <a:ext cx="8208912" cy="374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3"/>
          <p:cNvSpPr txBox="1">
            <a:spLocks/>
          </p:cNvSpPr>
          <p:nvPr/>
        </p:nvSpPr>
        <p:spPr>
          <a:xfrm>
            <a:off x="-756592" y="908720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pt-BR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Projeto NUPREDH - Núcleo de Prevenção e Enfrentamento </a:t>
            </a:r>
            <a:br>
              <a:rPr lang="pt-BR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às Violações de Direitos Humanos</a:t>
            </a:r>
            <a:br>
              <a:rPr lang="pt-BR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4547891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54939081"/>
              </p:ext>
            </p:extLst>
          </p:nvPr>
        </p:nvGraphicFramePr>
        <p:xfrm>
          <a:off x="611560" y="90872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932327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908720"/>
            <a:ext cx="84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Comitês</a:t>
            </a:r>
            <a:r>
              <a:rPr lang="pt-BR" dirty="0"/>
              <a:t> </a:t>
            </a:r>
            <a:r>
              <a:rPr lang="pt-BR" b="1" dirty="0"/>
              <a:t>Regionais</a:t>
            </a:r>
            <a:r>
              <a:rPr lang="pt-BR" dirty="0"/>
              <a:t> Interinstitucionais de Enfrentamento ao Tráfico de Pessoas 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281085A-C239-4E82-BF32-D80F86EDA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9175"/>
            <a:ext cx="9144000" cy="405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2689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90680416"/>
              </p:ext>
            </p:extLst>
          </p:nvPr>
        </p:nvGraphicFramePr>
        <p:xfrm>
          <a:off x="467544" y="90872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421579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831</Words>
  <Application>Microsoft Office PowerPoint</Application>
  <PresentationFormat>Apresentação na tela (4:3)</PresentationFormat>
  <Paragraphs>112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Amanda Carolina Barreto de Oliveira</dc:creator>
  <cp:lastModifiedBy>Ricardo Alves</cp:lastModifiedBy>
  <cp:revision>117</cp:revision>
  <cp:lastPrinted>2019-11-07T19:07:20Z</cp:lastPrinted>
  <dcterms:modified xsi:type="dcterms:W3CDTF">2021-03-10T14:32:27Z</dcterms:modified>
</cp:coreProperties>
</file>